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26" r:id="rId2"/>
    <p:sldId id="324" r:id="rId3"/>
    <p:sldId id="327" r:id="rId4"/>
    <p:sldId id="328" r:id="rId5"/>
    <p:sldId id="329" r:id="rId6"/>
    <p:sldId id="316"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3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1A0F9-EA2C-4F30-A740-1A37EB0F08F8}" type="doc">
      <dgm:prSet loTypeId="urn:microsoft.com/office/officeart/2009/3/layout/RandomtoResultProcess" loCatId="process" qsTypeId="urn:microsoft.com/office/officeart/2005/8/quickstyle/simple1" qsCatId="simple" csTypeId="urn:microsoft.com/office/officeart/2005/8/colors/accent2_2" csCatId="accent2" phldr="1"/>
      <dgm:spPr/>
      <dgm:t>
        <a:bodyPr/>
        <a:lstStyle/>
        <a:p>
          <a:endParaRPr lang="es-ES"/>
        </a:p>
      </dgm:t>
    </dgm:pt>
    <dgm:pt modelId="{D778493A-A775-4216-931E-49B12034DFDD}">
      <dgm:prSet custT="1"/>
      <dgm:spPr/>
      <dgm:t>
        <a:bodyPr/>
        <a:lstStyle/>
        <a:p>
          <a:r>
            <a:rPr lang="es-ES" sz="1000" b="1" i="0" baseline="0" dirty="0">
              <a:latin typeface="Montserrat Light" panose="00000400000000000000" pitchFamily="2" charset="0"/>
            </a:rPr>
            <a:t>Integración de sistemas</a:t>
          </a:r>
        </a:p>
      </dgm:t>
    </dgm:pt>
    <dgm:pt modelId="{FD679ADF-B15E-4112-9C6B-A0BF9F455BB0}" type="parTrans" cxnId="{BECB626F-3898-41A4-A173-90FD052733EE}">
      <dgm:prSet/>
      <dgm:spPr/>
      <dgm:t>
        <a:bodyPr/>
        <a:lstStyle/>
        <a:p>
          <a:endParaRPr lang="es-ES" sz="1000" b="1">
            <a:latin typeface="Montserrat Light" panose="00000400000000000000" pitchFamily="2" charset="0"/>
          </a:endParaRPr>
        </a:p>
      </dgm:t>
    </dgm:pt>
    <dgm:pt modelId="{DAB55A1D-689E-405C-AEF8-AFF6BAEC91CD}" type="sibTrans" cxnId="{BECB626F-3898-41A4-A173-90FD052733EE}">
      <dgm:prSet/>
      <dgm:spPr/>
      <dgm:t>
        <a:bodyPr/>
        <a:lstStyle/>
        <a:p>
          <a:endParaRPr lang="es-ES" sz="1000" b="1">
            <a:latin typeface="Montserrat Light" panose="00000400000000000000" pitchFamily="2" charset="0"/>
          </a:endParaRPr>
        </a:p>
      </dgm:t>
    </dgm:pt>
    <dgm:pt modelId="{AC300EC3-B36E-447E-819E-F8407685D604}" type="pres">
      <dgm:prSet presAssocID="{0AD1A0F9-EA2C-4F30-A740-1A37EB0F08F8}" presName="Name0" presStyleCnt="0">
        <dgm:presLayoutVars>
          <dgm:dir/>
          <dgm:animOne val="branch"/>
          <dgm:animLvl val="lvl"/>
        </dgm:presLayoutVars>
      </dgm:prSet>
      <dgm:spPr/>
    </dgm:pt>
    <dgm:pt modelId="{F7EE3C6B-510F-49D8-899D-7617E4AB4EB0}" type="pres">
      <dgm:prSet presAssocID="{D778493A-A775-4216-931E-49B12034DFDD}" presName="chaos" presStyleCnt="0"/>
      <dgm:spPr/>
    </dgm:pt>
    <dgm:pt modelId="{F4FDFE94-9846-4DA6-97F1-60C32AA65435}" type="pres">
      <dgm:prSet presAssocID="{D778493A-A775-4216-931E-49B12034DFDD}" presName="parTx1" presStyleLbl="revTx" presStyleIdx="0" presStyleCnt="1"/>
      <dgm:spPr/>
    </dgm:pt>
    <dgm:pt modelId="{753D67B3-182E-4933-A433-6419268848D8}" type="pres">
      <dgm:prSet presAssocID="{D778493A-A775-4216-931E-49B12034DFDD}" presName="c1" presStyleLbl="node1" presStyleIdx="0" presStyleCnt="18"/>
      <dgm:spPr/>
    </dgm:pt>
    <dgm:pt modelId="{B4E53A61-4560-42DF-BCE1-18847C129102}" type="pres">
      <dgm:prSet presAssocID="{D778493A-A775-4216-931E-49B12034DFDD}" presName="c2" presStyleLbl="node1" presStyleIdx="1" presStyleCnt="18"/>
      <dgm:spPr/>
    </dgm:pt>
    <dgm:pt modelId="{B6053495-43CA-4082-A486-5974C82F3714}" type="pres">
      <dgm:prSet presAssocID="{D778493A-A775-4216-931E-49B12034DFDD}" presName="c3" presStyleLbl="node1" presStyleIdx="2" presStyleCnt="18"/>
      <dgm:spPr/>
    </dgm:pt>
    <dgm:pt modelId="{AB8D74D8-A718-449C-85EF-CF70A9A985E0}" type="pres">
      <dgm:prSet presAssocID="{D778493A-A775-4216-931E-49B12034DFDD}" presName="c4" presStyleLbl="node1" presStyleIdx="3" presStyleCnt="18"/>
      <dgm:spPr/>
    </dgm:pt>
    <dgm:pt modelId="{AA258CCB-1943-4F29-A5CE-645CC700A7D9}" type="pres">
      <dgm:prSet presAssocID="{D778493A-A775-4216-931E-49B12034DFDD}" presName="c5" presStyleLbl="node1" presStyleIdx="4" presStyleCnt="18"/>
      <dgm:spPr/>
    </dgm:pt>
    <dgm:pt modelId="{294443DF-9715-4D0B-97B9-BC805FF075B4}" type="pres">
      <dgm:prSet presAssocID="{D778493A-A775-4216-931E-49B12034DFDD}" presName="c6" presStyleLbl="node1" presStyleIdx="5" presStyleCnt="18"/>
      <dgm:spPr/>
    </dgm:pt>
    <dgm:pt modelId="{6CEC681A-4F30-487A-9609-50E71CF2F2EF}" type="pres">
      <dgm:prSet presAssocID="{D778493A-A775-4216-931E-49B12034DFDD}" presName="c7" presStyleLbl="node1" presStyleIdx="6" presStyleCnt="18"/>
      <dgm:spPr/>
    </dgm:pt>
    <dgm:pt modelId="{ADD772E3-73D9-4522-B65D-2E331B41FB74}" type="pres">
      <dgm:prSet presAssocID="{D778493A-A775-4216-931E-49B12034DFDD}" presName="c8" presStyleLbl="node1" presStyleIdx="7" presStyleCnt="18"/>
      <dgm:spPr/>
    </dgm:pt>
    <dgm:pt modelId="{89111409-1102-4DCC-8144-BA101F34E5B6}" type="pres">
      <dgm:prSet presAssocID="{D778493A-A775-4216-931E-49B12034DFDD}" presName="c9" presStyleLbl="node1" presStyleIdx="8" presStyleCnt="18"/>
      <dgm:spPr/>
    </dgm:pt>
    <dgm:pt modelId="{89A02436-C369-4AD3-B43F-3695CF55598C}" type="pres">
      <dgm:prSet presAssocID="{D778493A-A775-4216-931E-49B12034DFDD}" presName="c10" presStyleLbl="node1" presStyleIdx="9" presStyleCnt="18"/>
      <dgm:spPr/>
    </dgm:pt>
    <dgm:pt modelId="{F9120CC4-E47F-40EF-A6DE-E533BFA7C0AC}" type="pres">
      <dgm:prSet presAssocID="{D778493A-A775-4216-931E-49B12034DFDD}" presName="c11" presStyleLbl="node1" presStyleIdx="10" presStyleCnt="18"/>
      <dgm:spPr/>
    </dgm:pt>
    <dgm:pt modelId="{D1092251-EF45-483A-99D8-3446703CBAAF}" type="pres">
      <dgm:prSet presAssocID="{D778493A-A775-4216-931E-49B12034DFDD}" presName="c12" presStyleLbl="node1" presStyleIdx="11" presStyleCnt="18"/>
      <dgm:spPr/>
    </dgm:pt>
    <dgm:pt modelId="{4B94920A-9DBF-43E1-9D1E-90CA48E50AFB}" type="pres">
      <dgm:prSet presAssocID="{D778493A-A775-4216-931E-49B12034DFDD}" presName="c13" presStyleLbl="node1" presStyleIdx="12" presStyleCnt="18"/>
      <dgm:spPr/>
    </dgm:pt>
    <dgm:pt modelId="{B1AD68BD-3769-4FFB-9628-F2B575419462}" type="pres">
      <dgm:prSet presAssocID="{D778493A-A775-4216-931E-49B12034DFDD}" presName="c14" presStyleLbl="node1" presStyleIdx="13" presStyleCnt="18"/>
      <dgm:spPr/>
    </dgm:pt>
    <dgm:pt modelId="{63738B41-8F37-4E9C-B895-8143E195C5E1}" type="pres">
      <dgm:prSet presAssocID="{D778493A-A775-4216-931E-49B12034DFDD}" presName="c15" presStyleLbl="node1" presStyleIdx="14" presStyleCnt="18"/>
      <dgm:spPr/>
    </dgm:pt>
    <dgm:pt modelId="{FD143EE9-F2D2-4A85-B774-30068591124A}" type="pres">
      <dgm:prSet presAssocID="{D778493A-A775-4216-931E-49B12034DFDD}" presName="c16" presStyleLbl="node1" presStyleIdx="15" presStyleCnt="18"/>
      <dgm:spPr/>
    </dgm:pt>
    <dgm:pt modelId="{357A1D9C-B51E-4243-9059-DF7829346A0E}" type="pres">
      <dgm:prSet presAssocID="{D778493A-A775-4216-931E-49B12034DFDD}" presName="c17" presStyleLbl="node1" presStyleIdx="16" presStyleCnt="18"/>
      <dgm:spPr/>
    </dgm:pt>
    <dgm:pt modelId="{43803F9E-D124-414C-96DD-B344866609B4}" type="pres">
      <dgm:prSet presAssocID="{D778493A-A775-4216-931E-49B12034DFDD}" presName="c18" presStyleLbl="node1" presStyleIdx="17" presStyleCnt="18"/>
      <dgm:spPr/>
    </dgm:pt>
  </dgm:ptLst>
  <dgm:cxnLst>
    <dgm:cxn modelId="{8D30F04D-0325-4A2C-972A-F055B88AA6A0}" type="presOf" srcId="{0AD1A0F9-EA2C-4F30-A740-1A37EB0F08F8}" destId="{AC300EC3-B36E-447E-819E-F8407685D604}" srcOrd="0" destOrd="0" presId="urn:microsoft.com/office/officeart/2009/3/layout/RandomtoResultProcess"/>
    <dgm:cxn modelId="{BECB626F-3898-41A4-A173-90FD052733EE}" srcId="{0AD1A0F9-EA2C-4F30-A740-1A37EB0F08F8}" destId="{D778493A-A775-4216-931E-49B12034DFDD}" srcOrd="0" destOrd="0" parTransId="{FD679ADF-B15E-4112-9C6B-A0BF9F455BB0}" sibTransId="{DAB55A1D-689E-405C-AEF8-AFF6BAEC91CD}"/>
    <dgm:cxn modelId="{F89F2A59-07DA-44FE-AA88-C1884F5C01B2}" type="presOf" srcId="{D778493A-A775-4216-931E-49B12034DFDD}" destId="{F4FDFE94-9846-4DA6-97F1-60C32AA65435}" srcOrd="0" destOrd="0" presId="urn:microsoft.com/office/officeart/2009/3/layout/RandomtoResultProcess"/>
    <dgm:cxn modelId="{A05F01E5-2D4E-413B-B41C-4D6C4993DA1F}" type="presParOf" srcId="{AC300EC3-B36E-447E-819E-F8407685D604}" destId="{F7EE3C6B-510F-49D8-899D-7617E4AB4EB0}" srcOrd="0" destOrd="0" presId="urn:microsoft.com/office/officeart/2009/3/layout/RandomtoResultProcess"/>
    <dgm:cxn modelId="{03931CA1-2E7B-4350-B6C4-80BB1D73CDC1}" type="presParOf" srcId="{F7EE3C6B-510F-49D8-899D-7617E4AB4EB0}" destId="{F4FDFE94-9846-4DA6-97F1-60C32AA65435}" srcOrd="0" destOrd="0" presId="urn:microsoft.com/office/officeart/2009/3/layout/RandomtoResultProcess"/>
    <dgm:cxn modelId="{841B6078-E94B-4480-9648-6D047E5E9988}" type="presParOf" srcId="{F7EE3C6B-510F-49D8-899D-7617E4AB4EB0}" destId="{753D67B3-182E-4933-A433-6419268848D8}" srcOrd="1" destOrd="0" presId="urn:microsoft.com/office/officeart/2009/3/layout/RandomtoResultProcess"/>
    <dgm:cxn modelId="{68E4C536-A68C-4CDB-86F6-B5871B1C3D6C}" type="presParOf" srcId="{F7EE3C6B-510F-49D8-899D-7617E4AB4EB0}" destId="{B4E53A61-4560-42DF-BCE1-18847C129102}" srcOrd="2" destOrd="0" presId="urn:microsoft.com/office/officeart/2009/3/layout/RandomtoResultProcess"/>
    <dgm:cxn modelId="{D253BB8E-34FE-467A-A1DE-8D094EED55EF}" type="presParOf" srcId="{F7EE3C6B-510F-49D8-899D-7617E4AB4EB0}" destId="{B6053495-43CA-4082-A486-5974C82F3714}" srcOrd="3" destOrd="0" presId="urn:microsoft.com/office/officeart/2009/3/layout/RandomtoResultProcess"/>
    <dgm:cxn modelId="{271FED5B-B3B4-46B1-997D-BF76CC22A13F}" type="presParOf" srcId="{F7EE3C6B-510F-49D8-899D-7617E4AB4EB0}" destId="{AB8D74D8-A718-449C-85EF-CF70A9A985E0}" srcOrd="4" destOrd="0" presId="urn:microsoft.com/office/officeart/2009/3/layout/RandomtoResultProcess"/>
    <dgm:cxn modelId="{BC782E47-860A-4580-B0F2-63BD87853408}" type="presParOf" srcId="{F7EE3C6B-510F-49D8-899D-7617E4AB4EB0}" destId="{AA258CCB-1943-4F29-A5CE-645CC700A7D9}" srcOrd="5" destOrd="0" presId="urn:microsoft.com/office/officeart/2009/3/layout/RandomtoResultProcess"/>
    <dgm:cxn modelId="{C9C08418-8A65-415C-BF56-72E48E921EC8}" type="presParOf" srcId="{F7EE3C6B-510F-49D8-899D-7617E4AB4EB0}" destId="{294443DF-9715-4D0B-97B9-BC805FF075B4}" srcOrd="6" destOrd="0" presId="urn:microsoft.com/office/officeart/2009/3/layout/RandomtoResultProcess"/>
    <dgm:cxn modelId="{86B574EC-5126-4DF8-B23D-2AB80810B825}" type="presParOf" srcId="{F7EE3C6B-510F-49D8-899D-7617E4AB4EB0}" destId="{6CEC681A-4F30-487A-9609-50E71CF2F2EF}" srcOrd="7" destOrd="0" presId="urn:microsoft.com/office/officeart/2009/3/layout/RandomtoResultProcess"/>
    <dgm:cxn modelId="{30056201-E84B-4352-BE53-6059B0A84B70}" type="presParOf" srcId="{F7EE3C6B-510F-49D8-899D-7617E4AB4EB0}" destId="{ADD772E3-73D9-4522-B65D-2E331B41FB74}" srcOrd="8" destOrd="0" presId="urn:microsoft.com/office/officeart/2009/3/layout/RandomtoResultProcess"/>
    <dgm:cxn modelId="{0C7DBC84-DF3A-4735-B568-7539B59B3046}" type="presParOf" srcId="{F7EE3C6B-510F-49D8-899D-7617E4AB4EB0}" destId="{89111409-1102-4DCC-8144-BA101F34E5B6}" srcOrd="9" destOrd="0" presId="urn:microsoft.com/office/officeart/2009/3/layout/RandomtoResultProcess"/>
    <dgm:cxn modelId="{D8F02F88-2DEB-48C5-9980-609A4DD0E9F3}" type="presParOf" srcId="{F7EE3C6B-510F-49D8-899D-7617E4AB4EB0}" destId="{89A02436-C369-4AD3-B43F-3695CF55598C}" srcOrd="10" destOrd="0" presId="urn:microsoft.com/office/officeart/2009/3/layout/RandomtoResultProcess"/>
    <dgm:cxn modelId="{FF071D8E-38DE-4570-A369-0AD26D57F33D}" type="presParOf" srcId="{F7EE3C6B-510F-49D8-899D-7617E4AB4EB0}" destId="{F9120CC4-E47F-40EF-A6DE-E533BFA7C0AC}" srcOrd="11" destOrd="0" presId="urn:microsoft.com/office/officeart/2009/3/layout/RandomtoResultProcess"/>
    <dgm:cxn modelId="{1F91DA99-DBC5-4CD9-AABF-15253AE959E2}" type="presParOf" srcId="{F7EE3C6B-510F-49D8-899D-7617E4AB4EB0}" destId="{D1092251-EF45-483A-99D8-3446703CBAAF}" srcOrd="12" destOrd="0" presId="urn:microsoft.com/office/officeart/2009/3/layout/RandomtoResultProcess"/>
    <dgm:cxn modelId="{C6471580-86E7-4FF1-B7D7-2009F44188F7}" type="presParOf" srcId="{F7EE3C6B-510F-49D8-899D-7617E4AB4EB0}" destId="{4B94920A-9DBF-43E1-9D1E-90CA48E50AFB}" srcOrd="13" destOrd="0" presId="urn:microsoft.com/office/officeart/2009/3/layout/RandomtoResultProcess"/>
    <dgm:cxn modelId="{D68CF302-2AD0-4667-9D8E-4BABC70D4EEB}" type="presParOf" srcId="{F7EE3C6B-510F-49D8-899D-7617E4AB4EB0}" destId="{B1AD68BD-3769-4FFB-9628-F2B575419462}" srcOrd="14" destOrd="0" presId="urn:microsoft.com/office/officeart/2009/3/layout/RandomtoResultProcess"/>
    <dgm:cxn modelId="{4C7ED436-8520-4E0D-A279-1FB9082F89FB}" type="presParOf" srcId="{F7EE3C6B-510F-49D8-899D-7617E4AB4EB0}" destId="{63738B41-8F37-4E9C-B895-8143E195C5E1}" srcOrd="15" destOrd="0" presId="urn:microsoft.com/office/officeart/2009/3/layout/RandomtoResultProcess"/>
    <dgm:cxn modelId="{8C19FF44-2F7B-497F-8D32-1FB78EE8F2A1}" type="presParOf" srcId="{F7EE3C6B-510F-49D8-899D-7617E4AB4EB0}" destId="{FD143EE9-F2D2-4A85-B774-30068591124A}" srcOrd="16" destOrd="0" presId="urn:microsoft.com/office/officeart/2009/3/layout/RandomtoResultProcess"/>
    <dgm:cxn modelId="{A582265D-9639-4E00-A781-B57B875FC104}" type="presParOf" srcId="{F7EE3C6B-510F-49D8-899D-7617E4AB4EB0}" destId="{357A1D9C-B51E-4243-9059-DF7829346A0E}" srcOrd="17" destOrd="0" presId="urn:microsoft.com/office/officeart/2009/3/layout/RandomtoResultProcess"/>
    <dgm:cxn modelId="{0E43DC9B-9E46-4F0C-857A-FA9E9E5C1AC2}" type="presParOf" srcId="{F7EE3C6B-510F-49D8-899D-7617E4AB4EB0}" destId="{43803F9E-D124-414C-96DD-B344866609B4}" srcOrd="18" destOrd="0" presId="urn:microsoft.com/office/officeart/2009/3/layout/RandomtoResul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D1A0F9-EA2C-4F30-A740-1A37EB0F08F8}" type="doc">
      <dgm:prSet loTypeId="urn:microsoft.com/office/officeart/2009/3/layout/RandomtoResultProcess" loCatId="process" qsTypeId="urn:microsoft.com/office/officeart/2005/8/quickstyle/simple1" qsCatId="simple" csTypeId="urn:microsoft.com/office/officeart/2005/8/colors/accent4_2" csCatId="accent4" phldr="1"/>
      <dgm:spPr/>
      <dgm:t>
        <a:bodyPr/>
        <a:lstStyle/>
        <a:p>
          <a:endParaRPr lang="es-ES"/>
        </a:p>
      </dgm:t>
    </dgm:pt>
    <dgm:pt modelId="{D778493A-A775-4216-931E-49B12034DFDD}">
      <dgm:prSet custT="1"/>
      <dgm:spPr/>
      <dgm:t>
        <a:bodyPr/>
        <a:lstStyle/>
        <a:p>
          <a:r>
            <a:rPr lang="es-ES" sz="1000" b="1" i="0" baseline="0" dirty="0">
              <a:latin typeface="Montserrat Light" panose="00000400000000000000" pitchFamily="2" charset="0"/>
            </a:rPr>
            <a:t>Protección de datos y seguridad</a:t>
          </a:r>
        </a:p>
      </dgm:t>
    </dgm:pt>
    <dgm:pt modelId="{FD679ADF-B15E-4112-9C6B-A0BF9F455BB0}" type="parTrans" cxnId="{BECB626F-3898-41A4-A173-90FD052733EE}">
      <dgm:prSet/>
      <dgm:spPr/>
      <dgm:t>
        <a:bodyPr/>
        <a:lstStyle/>
        <a:p>
          <a:endParaRPr lang="es-ES" sz="1000" b="1">
            <a:latin typeface="Montserrat Light" panose="00000400000000000000" pitchFamily="2" charset="0"/>
          </a:endParaRPr>
        </a:p>
      </dgm:t>
    </dgm:pt>
    <dgm:pt modelId="{DAB55A1D-689E-405C-AEF8-AFF6BAEC91CD}" type="sibTrans" cxnId="{BECB626F-3898-41A4-A173-90FD052733EE}">
      <dgm:prSet/>
      <dgm:spPr/>
      <dgm:t>
        <a:bodyPr/>
        <a:lstStyle/>
        <a:p>
          <a:endParaRPr lang="es-ES" sz="1000" b="1">
            <a:latin typeface="Montserrat Light" panose="00000400000000000000" pitchFamily="2" charset="0"/>
          </a:endParaRPr>
        </a:p>
      </dgm:t>
    </dgm:pt>
    <dgm:pt modelId="{AC300EC3-B36E-447E-819E-F8407685D604}" type="pres">
      <dgm:prSet presAssocID="{0AD1A0F9-EA2C-4F30-A740-1A37EB0F08F8}" presName="Name0" presStyleCnt="0">
        <dgm:presLayoutVars>
          <dgm:dir/>
          <dgm:animOne val="branch"/>
          <dgm:animLvl val="lvl"/>
        </dgm:presLayoutVars>
      </dgm:prSet>
      <dgm:spPr/>
    </dgm:pt>
    <dgm:pt modelId="{F7EE3C6B-510F-49D8-899D-7617E4AB4EB0}" type="pres">
      <dgm:prSet presAssocID="{D778493A-A775-4216-931E-49B12034DFDD}" presName="chaos" presStyleCnt="0"/>
      <dgm:spPr/>
    </dgm:pt>
    <dgm:pt modelId="{F4FDFE94-9846-4DA6-97F1-60C32AA65435}" type="pres">
      <dgm:prSet presAssocID="{D778493A-A775-4216-931E-49B12034DFDD}" presName="parTx1" presStyleLbl="revTx" presStyleIdx="0" presStyleCnt="1"/>
      <dgm:spPr/>
    </dgm:pt>
    <dgm:pt modelId="{753D67B3-182E-4933-A433-6419268848D8}" type="pres">
      <dgm:prSet presAssocID="{D778493A-A775-4216-931E-49B12034DFDD}" presName="c1" presStyleLbl="node1" presStyleIdx="0" presStyleCnt="18"/>
      <dgm:spPr/>
    </dgm:pt>
    <dgm:pt modelId="{B4E53A61-4560-42DF-BCE1-18847C129102}" type="pres">
      <dgm:prSet presAssocID="{D778493A-A775-4216-931E-49B12034DFDD}" presName="c2" presStyleLbl="node1" presStyleIdx="1" presStyleCnt="18"/>
      <dgm:spPr/>
    </dgm:pt>
    <dgm:pt modelId="{B6053495-43CA-4082-A486-5974C82F3714}" type="pres">
      <dgm:prSet presAssocID="{D778493A-A775-4216-931E-49B12034DFDD}" presName="c3" presStyleLbl="node1" presStyleIdx="2" presStyleCnt="18"/>
      <dgm:spPr/>
    </dgm:pt>
    <dgm:pt modelId="{AB8D74D8-A718-449C-85EF-CF70A9A985E0}" type="pres">
      <dgm:prSet presAssocID="{D778493A-A775-4216-931E-49B12034DFDD}" presName="c4" presStyleLbl="node1" presStyleIdx="3" presStyleCnt="18"/>
      <dgm:spPr/>
    </dgm:pt>
    <dgm:pt modelId="{AA258CCB-1943-4F29-A5CE-645CC700A7D9}" type="pres">
      <dgm:prSet presAssocID="{D778493A-A775-4216-931E-49B12034DFDD}" presName="c5" presStyleLbl="node1" presStyleIdx="4" presStyleCnt="18"/>
      <dgm:spPr/>
    </dgm:pt>
    <dgm:pt modelId="{294443DF-9715-4D0B-97B9-BC805FF075B4}" type="pres">
      <dgm:prSet presAssocID="{D778493A-A775-4216-931E-49B12034DFDD}" presName="c6" presStyleLbl="node1" presStyleIdx="5" presStyleCnt="18"/>
      <dgm:spPr/>
    </dgm:pt>
    <dgm:pt modelId="{6CEC681A-4F30-487A-9609-50E71CF2F2EF}" type="pres">
      <dgm:prSet presAssocID="{D778493A-A775-4216-931E-49B12034DFDD}" presName="c7" presStyleLbl="node1" presStyleIdx="6" presStyleCnt="18"/>
      <dgm:spPr/>
    </dgm:pt>
    <dgm:pt modelId="{ADD772E3-73D9-4522-B65D-2E331B41FB74}" type="pres">
      <dgm:prSet presAssocID="{D778493A-A775-4216-931E-49B12034DFDD}" presName="c8" presStyleLbl="node1" presStyleIdx="7" presStyleCnt="18"/>
      <dgm:spPr/>
    </dgm:pt>
    <dgm:pt modelId="{89111409-1102-4DCC-8144-BA101F34E5B6}" type="pres">
      <dgm:prSet presAssocID="{D778493A-A775-4216-931E-49B12034DFDD}" presName="c9" presStyleLbl="node1" presStyleIdx="8" presStyleCnt="18"/>
      <dgm:spPr/>
    </dgm:pt>
    <dgm:pt modelId="{89A02436-C369-4AD3-B43F-3695CF55598C}" type="pres">
      <dgm:prSet presAssocID="{D778493A-A775-4216-931E-49B12034DFDD}" presName="c10" presStyleLbl="node1" presStyleIdx="9" presStyleCnt="18"/>
      <dgm:spPr/>
    </dgm:pt>
    <dgm:pt modelId="{F9120CC4-E47F-40EF-A6DE-E533BFA7C0AC}" type="pres">
      <dgm:prSet presAssocID="{D778493A-A775-4216-931E-49B12034DFDD}" presName="c11" presStyleLbl="node1" presStyleIdx="10" presStyleCnt="18"/>
      <dgm:spPr/>
    </dgm:pt>
    <dgm:pt modelId="{D1092251-EF45-483A-99D8-3446703CBAAF}" type="pres">
      <dgm:prSet presAssocID="{D778493A-A775-4216-931E-49B12034DFDD}" presName="c12" presStyleLbl="node1" presStyleIdx="11" presStyleCnt="18"/>
      <dgm:spPr/>
    </dgm:pt>
    <dgm:pt modelId="{4B94920A-9DBF-43E1-9D1E-90CA48E50AFB}" type="pres">
      <dgm:prSet presAssocID="{D778493A-A775-4216-931E-49B12034DFDD}" presName="c13" presStyleLbl="node1" presStyleIdx="12" presStyleCnt="18"/>
      <dgm:spPr/>
    </dgm:pt>
    <dgm:pt modelId="{B1AD68BD-3769-4FFB-9628-F2B575419462}" type="pres">
      <dgm:prSet presAssocID="{D778493A-A775-4216-931E-49B12034DFDD}" presName="c14" presStyleLbl="node1" presStyleIdx="13" presStyleCnt="18"/>
      <dgm:spPr/>
    </dgm:pt>
    <dgm:pt modelId="{63738B41-8F37-4E9C-B895-8143E195C5E1}" type="pres">
      <dgm:prSet presAssocID="{D778493A-A775-4216-931E-49B12034DFDD}" presName="c15" presStyleLbl="node1" presStyleIdx="14" presStyleCnt="18"/>
      <dgm:spPr/>
    </dgm:pt>
    <dgm:pt modelId="{FD143EE9-F2D2-4A85-B774-30068591124A}" type="pres">
      <dgm:prSet presAssocID="{D778493A-A775-4216-931E-49B12034DFDD}" presName="c16" presStyleLbl="node1" presStyleIdx="15" presStyleCnt="18"/>
      <dgm:spPr/>
    </dgm:pt>
    <dgm:pt modelId="{357A1D9C-B51E-4243-9059-DF7829346A0E}" type="pres">
      <dgm:prSet presAssocID="{D778493A-A775-4216-931E-49B12034DFDD}" presName="c17" presStyleLbl="node1" presStyleIdx="16" presStyleCnt="18"/>
      <dgm:spPr/>
    </dgm:pt>
    <dgm:pt modelId="{43803F9E-D124-414C-96DD-B344866609B4}" type="pres">
      <dgm:prSet presAssocID="{D778493A-A775-4216-931E-49B12034DFDD}" presName="c18" presStyleLbl="node1" presStyleIdx="17" presStyleCnt="18"/>
      <dgm:spPr/>
    </dgm:pt>
  </dgm:ptLst>
  <dgm:cxnLst>
    <dgm:cxn modelId="{8D30F04D-0325-4A2C-972A-F055B88AA6A0}" type="presOf" srcId="{0AD1A0F9-EA2C-4F30-A740-1A37EB0F08F8}" destId="{AC300EC3-B36E-447E-819E-F8407685D604}" srcOrd="0" destOrd="0" presId="urn:microsoft.com/office/officeart/2009/3/layout/RandomtoResultProcess"/>
    <dgm:cxn modelId="{BECB626F-3898-41A4-A173-90FD052733EE}" srcId="{0AD1A0F9-EA2C-4F30-A740-1A37EB0F08F8}" destId="{D778493A-A775-4216-931E-49B12034DFDD}" srcOrd="0" destOrd="0" parTransId="{FD679ADF-B15E-4112-9C6B-A0BF9F455BB0}" sibTransId="{DAB55A1D-689E-405C-AEF8-AFF6BAEC91CD}"/>
    <dgm:cxn modelId="{F89F2A59-07DA-44FE-AA88-C1884F5C01B2}" type="presOf" srcId="{D778493A-A775-4216-931E-49B12034DFDD}" destId="{F4FDFE94-9846-4DA6-97F1-60C32AA65435}" srcOrd="0" destOrd="0" presId="urn:microsoft.com/office/officeart/2009/3/layout/RandomtoResultProcess"/>
    <dgm:cxn modelId="{A05F01E5-2D4E-413B-B41C-4D6C4993DA1F}" type="presParOf" srcId="{AC300EC3-B36E-447E-819E-F8407685D604}" destId="{F7EE3C6B-510F-49D8-899D-7617E4AB4EB0}" srcOrd="0" destOrd="0" presId="urn:microsoft.com/office/officeart/2009/3/layout/RandomtoResultProcess"/>
    <dgm:cxn modelId="{03931CA1-2E7B-4350-B6C4-80BB1D73CDC1}" type="presParOf" srcId="{F7EE3C6B-510F-49D8-899D-7617E4AB4EB0}" destId="{F4FDFE94-9846-4DA6-97F1-60C32AA65435}" srcOrd="0" destOrd="0" presId="urn:microsoft.com/office/officeart/2009/3/layout/RandomtoResultProcess"/>
    <dgm:cxn modelId="{841B6078-E94B-4480-9648-6D047E5E9988}" type="presParOf" srcId="{F7EE3C6B-510F-49D8-899D-7617E4AB4EB0}" destId="{753D67B3-182E-4933-A433-6419268848D8}" srcOrd="1" destOrd="0" presId="urn:microsoft.com/office/officeart/2009/3/layout/RandomtoResultProcess"/>
    <dgm:cxn modelId="{68E4C536-A68C-4CDB-86F6-B5871B1C3D6C}" type="presParOf" srcId="{F7EE3C6B-510F-49D8-899D-7617E4AB4EB0}" destId="{B4E53A61-4560-42DF-BCE1-18847C129102}" srcOrd="2" destOrd="0" presId="urn:microsoft.com/office/officeart/2009/3/layout/RandomtoResultProcess"/>
    <dgm:cxn modelId="{D253BB8E-34FE-467A-A1DE-8D094EED55EF}" type="presParOf" srcId="{F7EE3C6B-510F-49D8-899D-7617E4AB4EB0}" destId="{B6053495-43CA-4082-A486-5974C82F3714}" srcOrd="3" destOrd="0" presId="urn:microsoft.com/office/officeart/2009/3/layout/RandomtoResultProcess"/>
    <dgm:cxn modelId="{271FED5B-B3B4-46B1-997D-BF76CC22A13F}" type="presParOf" srcId="{F7EE3C6B-510F-49D8-899D-7617E4AB4EB0}" destId="{AB8D74D8-A718-449C-85EF-CF70A9A985E0}" srcOrd="4" destOrd="0" presId="urn:microsoft.com/office/officeart/2009/3/layout/RandomtoResultProcess"/>
    <dgm:cxn modelId="{BC782E47-860A-4580-B0F2-63BD87853408}" type="presParOf" srcId="{F7EE3C6B-510F-49D8-899D-7617E4AB4EB0}" destId="{AA258CCB-1943-4F29-A5CE-645CC700A7D9}" srcOrd="5" destOrd="0" presId="urn:microsoft.com/office/officeart/2009/3/layout/RandomtoResultProcess"/>
    <dgm:cxn modelId="{C9C08418-8A65-415C-BF56-72E48E921EC8}" type="presParOf" srcId="{F7EE3C6B-510F-49D8-899D-7617E4AB4EB0}" destId="{294443DF-9715-4D0B-97B9-BC805FF075B4}" srcOrd="6" destOrd="0" presId="urn:microsoft.com/office/officeart/2009/3/layout/RandomtoResultProcess"/>
    <dgm:cxn modelId="{86B574EC-5126-4DF8-B23D-2AB80810B825}" type="presParOf" srcId="{F7EE3C6B-510F-49D8-899D-7617E4AB4EB0}" destId="{6CEC681A-4F30-487A-9609-50E71CF2F2EF}" srcOrd="7" destOrd="0" presId="urn:microsoft.com/office/officeart/2009/3/layout/RandomtoResultProcess"/>
    <dgm:cxn modelId="{30056201-E84B-4352-BE53-6059B0A84B70}" type="presParOf" srcId="{F7EE3C6B-510F-49D8-899D-7617E4AB4EB0}" destId="{ADD772E3-73D9-4522-B65D-2E331B41FB74}" srcOrd="8" destOrd="0" presId="urn:microsoft.com/office/officeart/2009/3/layout/RandomtoResultProcess"/>
    <dgm:cxn modelId="{0C7DBC84-DF3A-4735-B568-7539B59B3046}" type="presParOf" srcId="{F7EE3C6B-510F-49D8-899D-7617E4AB4EB0}" destId="{89111409-1102-4DCC-8144-BA101F34E5B6}" srcOrd="9" destOrd="0" presId="urn:microsoft.com/office/officeart/2009/3/layout/RandomtoResultProcess"/>
    <dgm:cxn modelId="{D8F02F88-2DEB-48C5-9980-609A4DD0E9F3}" type="presParOf" srcId="{F7EE3C6B-510F-49D8-899D-7617E4AB4EB0}" destId="{89A02436-C369-4AD3-B43F-3695CF55598C}" srcOrd="10" destOrd="0" presId="urn:microsoft.com/office/officeart/2009/3/layout/RandomtoResultProcess"/>
    <dgm:cxn modelId="{FF071D8E-38DE-4570-A369-0AD26D57F33D}" type="presParOf" srcId="{F7EE3C6B-510F-49D8-899D-7617E4AB4EB0}" destId="{F9120CC4-E47F-40EF-A6DE-E533BFA7C0AC}" srcOrd="11" destOrd="0" presId="urn:microsoft.com/office/officeart/2009/3/layout/RandomtoResultProcess"/>
    <dgm:cxn modelId="{1F91DA99-DBC5-4CD9-AABF-15253AE959E2}" type="presParOf" srcId="{F7EE3C6B-510F-49D8-899D-7617E4AB4EB0}" destId="{D1092251-EF45-483A-99D8-3446703CBAAF}" srcOrd="12" destOrd="0" presId="urn:microsoft.com/office/officeart/2009/3/layout/RandomtoResultProcess"/>
    <dgm:cxn modelId="{C6471580-86E7-4FF1-B7D7-2009F44188F7}" type="presParOf" srcId="{F7EE3C6B-510F-49D8-899D-7617E4AB4EB0}" destId="{4B94920A-9DBF-43E1-9D1E-90CA48E50AFB}" srcOrd="13" destOrd="0" presId="urn:microsoft.com/office/officeart/2009/3/layout/RandomtoResultProcess"/>
    <dgm:cxn modelId="{D68CF302-2AD0-4667-9D8E-4BABC70D4EEB}" type="presParOf" srcId="{F7EE3C6B-510F-49D8-899D-7617E4AB4EB0}" destId="{B1AD68BD-3769-4FFB-9628-F2B575419462}" srcOrd="14" destOrd="0" presId="urn:microsoft.com/office/officeart/2009/3/layout/RandomtoResultProcess"/>
    <dgm:cxn modelId="{4C7ED436-8520-4E0D-A279-1FB9082F89FB}" type="presParOf" srcId="{F7EE3C6B-510F-49D8-899D-7617E4AB4EB0}" destId="{63738B41-8F37-4E9C-B895-8143E195C5E1}" srcOrd="15" destOrd="0" presId="urn:microsoft.com/office/officeart/2009/3/layout/RandomtoResultProcess"/>
    <dgm:cxn modelId="{8C19FF44-2F7B-497F-8D32-1FB78EE8F2A1}" type="presParOf" srcId="{F7EE3C6B-510F-49D8-899D-7617E4AB4EB0}" destId="{FD143EE9-F2D2-4A85-B774-30068591124A}" srcOrd="16" destOrd="0" presId="urn:microsoft.com/office/officeart/2009/3/layout/RandomtoResultProcess"/>
    <dgm:cxn modelId="{A582265D-9639-4E00-A781-B57B875FC104}" type="presParOf" srcId="{F7EE3C6B-510F-49D8-899D-7617E4AB4EB0}" destId="{357A1D9C-B51E-4243-9059-DF7829346A0E}" srcOrd="17" destOrd="0" presId="urn:microsoft.com/office/officeart/2009/3/layout/RandomtoResultProcess"/>
    <dgm:cxn modelId="{0E43DC9B-9E46-4F0C-857A-FA9E9E5C1AC2}" type="presParOf" srcId="{F7EE3C6B-510F-49D8-899D-7617E4AB4EB0}" destId="{43803F9E-D124-414C-96DD-B344866609B4}" srcOrd="18" destOrd="0" presId="urn:microsoft.com/office/officeart/2009/3/layout/RandomtoResult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DFE94-9846-4DA6-97F1-60C32AA65435}">
      <dsp:nvSpPr>
        <dsp:cNvPr id="0" name=""/>
        <dsp:cNvSpPr/>
      </dsp:nvSpPr>
      <dsp:spPr>
        <a:xfrm>
          <a:off x="92318" y="423962"/>
          <a:ext cx="1157936" cy="381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b="1" i="0" kern="1200" baseline="0" dirty="0">
              <a:latin typeface="Montserrat Light" panose="00000400000000000000" pitchFamily="2" charset="0"/>
            </a:rPr>
            <a:t>Integración de sistemas</a:t>
          </a:r>
        </a:p>
      </dsp:txBody>
      <dsp:txXfrm>
        <a:off x="92318" y="423962"/>
        <a:ext cx="1157936" cy="381592"/>
      </dsp:txXfrm>
    </dsp:sp>
    <dsp:sp modelId="{753D67B3-182E-4933-A433-6419268848D8}">
      <dsp:nvSpPr>
        <dsp:cNvPr id="0" name=""/>
        <dsp:cNvSpPr/>
      </dsp:nvSpPr>
      <dsp:spPr>
        <a:xfrm>
          <a:off x="91002" y="307906"/>
          <a:ext cx="92108" cy="9210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E53A61-4560-42DF-BCE1-18847C129102}">
      <dsp:nvSpPr>
        <dsp:cNvPr id="0" name=""/>
        <dsp:cNvSpPr/>
      </dsp:nvSpPr>
      <dsp:spPr>
        <a:xfrm>
          <a:off x="155478" y="178954"/>
          <a:ext cx="92108" cy="9210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053495-43CA-4082-A486-5974C82F3714}">
      <dsp:nvSpPr>
        <dsp:cNvPr id="0" name=""/>
        <dsp:cNvSpPr/>
      </dsp:nvSpPr>
      <dsp:spPr>
        <a:xfrm>
          <a:off x="310220" y="204744"/>
          <a:ext cx="144742" cy="14474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8D74D8-A718-449C-85EF-CF70A9A985E0}">
      <dsp:nvSpPr>
        <dsp:cNvPr id="0" name=""/>
        <dsp:cNvSpPr/>
      </dsp:nvSpPr>
      <dsp:spPr>
        <a:xfrm>
          <a:off x="439172" y="62897"/>
          <a:ext cx="92108" cy="9210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258CCB-1943-4F29-A5CE-645CC700A7D9}">
      <dsp:nvSpPr>
        <dsp:cNvPr id="0" name=""/>
        <dsp:cNvSpPr/>
      </dsp:nvSpPr>
      <dsp:spPr>
        <a:xfrm>
          <a:off x="606810" y="11316"/>
          <a:ext cx="92108" cy="9210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4443DF-9715-4D0B-97B9-BC805FF075B4}">
      <dsp:nvSpPr>
        <dsp:cNvPr id="0" name=""/>
        <dsp:cNvSpPr/>
      </dsp:nvSpPr>
      <dsp:spPr>
        <a:xfrm>
          <a:off x="813133" y="101582"/>
          <a:ext cx="92108" cy="9210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EC681A-4F30-487A-9609-50E71CF2F2EF}">
      <dsp:nvSpPr>
        <dsp:cNvPr id="0" name=""/>
        <dsp:cNvSpPr/>
      </dsp:nvSpPr>
      <dsp:spPr>
        <a:xfrm>
          <a:off x="942085" y="166058"/>
          <a:ext cx="144742" cy="14474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D772E3-73D9-4522-B65D-2E331B41FB74}">
      <dsp:nvSpPr>
        <dsp:cNvPr id="0" name=""/>
        <dsp:cNvSpPr/>
      </dsp:nvSpPr>
      <dsp:spPr>
        <a:xfrm>
          <a:off x="1122618" y="307906"/>
          <a:ext cx="92108" cy="9210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111409-1102-4DCC-8144-BA101F34E5B6}">
      <dsp:nvSpPr>
        <dsp:cNvPr id="0" name=""/>
        <dsp:cNvSpPr/>
      </dsp:nvSpPr>
      <dsp:spPr>
        <a:xfrm>
          <a:off x="1199989" y="449753"/>
          <a:ext cx="92108" cy="9210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A02436-C369-4AD3-B43F-3695CF55598C}">
      <dsp:nvSpPr>
        <dsp:cNvPr id="0" name=""/>
        <dsp:cNvSpPr/>
      </dsp:nvSpPr>
      <dsp:spPr>
        <a:xfrm>
          <a:off x="529439" y="178954"/>
          <a:ext cx="236850" cy="23685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120CC4-E47F-40EF-A6DE-E533BFA7C0AC}">
      <dsp:nvSpPr>
        <dsp:cNvPr id="0" name=""/>
        <dsp:cNvSpPr/>
      </dsp:nvSpPr>
      <dsp:spPr>
        <a:xfrm>
          <a:off x="26526" y="668971"/>
          <a:ext cx="92108" cy="9210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092251-EF45-483A-99D8-3446703CBAAF}">
      <dsp:nvSpPr>
        <dsp:cNvPr id="0" name=""/>
        <dsp:cNvSpPr/>
      </dsp:nvSpPr>
      <dsp:spPr>
        <a:xfrm>
          <a:off x="103897" y="785028"/>
          <a:ext cx="144742" cy="14474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94920A-9DBF-43E1-9D1E-90CA48E50AFB}">
      <dsp:nvSpPr>
        <dsp:cNvPr id="0" name=""/>
        <dsp:cNvSpPr/>
      </dsp:nvSpPr>
      <dsp:spPr>
        <a:xfrm>
          <a:off x="297325" y="888190"/>
          <a:ext cx="210533" cy="21053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D68BD-3769-4FFB-9628-F2B575419462}">
      <dsp:nvSpPr>
        <dsp:cNvPr id="0" name=""/>
        <dsp:cNvSpPr/>
      </dsp:nvSpPr>
      <dsp:spPr>
        <a:xfrm>
          <a:off x="568124" y="1055827"/>
          <a:ext cx="92108" cy="9210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738B41-8F37-4E9C-B895-8143E195C5E1}">
      <dsp:nvSpPr>
        <dsp:cNvPr id="0" name=""/>
        <dsp:cNvSpPr/>
      </dsp:nvSpPr>
      <dsp:spPr>
        <a:xfrm>
          <a:off x="619705" y="888190"/>
          <a:ext cx="144742" cy="14474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143EE9-F2D2-4A85-B774-30068591124A}">
      <dsp:nvSpPr>
        <dsp:cNvPr id="0" name=""/>
        <dsp:cNvSpPr/>
      </dsp:nvSpPr>
      <dsp:spPr>
        <a:xfrm>
          <a:off x="748657" y="1068722"/>
          <a:ext cx="92108" cy="9210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7A1D9C-B51E-4243-9059-DF7829346A0E}">
      <dsp:nvSpPr>
        <dsp:cNvPr id="0" name=""/>
        <dsp:cNvSpPr/>
      </dsp:nvSpPr>
      <dsp:spPr>
        <a:xfrm>
          <a:off x="864714" y="862399"/>
          <a:ext cx="210533" cy="21053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03F9E-D124-414C-96DD-B344866609B4}">
      <dsp:nvSpPr>
        <dsp:cNvPr id="0" name=""/>
        <dsp:cNvSpPr/>
      </dsp:nvSpPr>
      <dsp:spPr>
        <a:xfrm>
          <a:off x="1148408" y="810818"/>
          <a:ext cx="144742" cy="14474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DFE94-9846-4DA6-97F1-60C32AA65435}">
      <dsp:nvSpPr>
        <dsp:cNvPr id="0" name=""/>
        <dsp:cNvSpPr/>
      </dsp:nvSpPr>
      <dsp:spPr>
        <a:xfrm>
          <a:off x="92318" y="423962"/>
          <a:ext cx="1157936" cy="381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b="1" i="0" kern="1200" baseline="0" dirty="0">
              <a:latin typeface="Montserrat Light" panose="00000400000000000000" pitchFamily="2" charset="0"/>
            </a:rPr>
            <a:t>Protección de datos y seguridad</a:t>
          </a:r>
        </a:p>
      </dsp:txBody>
      <dsp:txXfrm>
        <a:off x="92318" y="423962"/>
        <a:ext cx="1157936" cy="381592"/>
      </dsp:txXfrm>
    </dsp:sp>
    <dsp:sp modelId="{753D67B3-182E-4933-A433-6419268848D8}">
      <dsp:nvSpPr>
        <dsp:cNvPr id="0" name=""/>
        <dsp:cNvSpPr/>
      </dsp:nvSpPr>
      <dsp:spPr>
        <a:xfrm>
          <a:off x="91002" y="307906"/>
          <a:ext cx="92108" cy="9210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E53A61-4560-42DF-BCE1-18847C129102}">
      <dsp:nvSpPr>
        <dsp:cNvPr id="0" name=""/>
        <dsp:cNvSpPr/>
      </dsp:nvSpPr>
      <dsp:spPr>
        <a:xfrm>
          <a:off x="155478" y="178954"/>
          <a:ext cx="92108" cy="9210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053495-43CA-4082-A486-5974C82F3714}">
      <dsp:nvSpPr>
        <dsp:cNvPr id="0" name=""/>
        <dsp:cNvSpPr/>
      </dsp:nvSpPr>
      <dsp:spPr>
        <a:xfrm>
          <a:off x="310220" y="204744"/>
          <a:ext cx="144742" cy="14474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8D74D8-A718-449C-85EF-CF70A9A985E0}">
      <dsp:nvSpPr>
        <dsp:cNvPr id="0" name=""/>
        <dsp:cNvSpPr/>
      </dsp:nvSpPr>
      <dsp:spPr>
        <a:xfrm>
          <a:off x="439172" y="62897"/>
          <a:ext cx="92108" cy="9210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258CCB-1943-4F29-A5CE-645CC700A7D9}">
      <dsp:nvSpPr>
        <dsp:cNvPr id="0" name=""/>
        <dsp:cNvSpPr/>
      </dsp:nvSpPr>
      <dsp:spPr>
        <a:xfrm>
          <a:off x="606810" y="11316"/>
          <a:ext cx="92108" cy="9210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4443DF-9715-4D0B-97B9-BC805FF075B4}">
      <dsp:nvSpPr>
        <dsp:cNvPr id="0" name=""/>
        <dsp:cNvSpPr/>
      </dsp:nvSpPr>
      <dsp:spPr>
        <a:xfrm>
          <a:off x="813133" y="101582"/>
          <a:ext cx="92108" cy="9210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EC681A-4F30-487A-9609-50E71CF2F2EF}">
      <dsp:nvSpPr>
        <dsp:cNvPr id="0" name=""/>
        <dsp:cNvSpPr/>
      </dsp:nvSpPr>
      <dsp:spPr>
        <a:xfrm>
          <a:off x="942085" y="166058"/>
          <a:ext cx="144742" cy="14474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D772E3-73D9-4522-B65D-2E331B41FB74}">
      <dsp:nvSpPr>
        <dsp:cNvPr id="0" name=""/>
        <dsp:cNvSpPr/>
      </dsp:nvSpPr>
      <dsp:spPr>
        <a:xfrm>
          <a:off x="1122618" y="307906"/>
          <a:ext cx="92108" cy="9210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111409-1102-4DCC-8144-BA101F34E5B6}">
      <dsp:nvSpPr>
        <dsp:cNvPr id="0" name=""/>
        <dsp:cNvSpPr/>
      </dsp:nvSpPr>
      <dsp:spPr>
        <a:xfrm>
          <a:off x="1199989" y="449753"/>
          <a:ext cx="92108" cy="9210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A02436-C369-4AD3-B43F-3695CF55598C}">
      <dsp:nvSpPr>
        <dsp:cNvPr id="0" name=""/>
        <dsp:cNvSpPr/>
      </dsp:nvSpPr>
      <dsp:spPr>
        <a:xfrm>
          <a:off x="529439" y="178954"/>
          <a:ext cx="236850" cy="23685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120CC4-E47F-40EF-A6DE-E533BFA7C0AC}">
      <dsp:nvSpPr>
        <dsp:cNvPr id="0" name=""/>
        <dsp:cNvSpPr/>
      </dsp:nvSpPr>
      <dsp:spPr>
        <a:xfrm>
          <a:off x="26526" y="668971"/>
          <a:ext cx="92108" cy="9210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092251-EF45-483A-99D8-3446703CBAAF}">
      <dsp:nvSpPr>
        <dsp:cNvPr id="0" name=""/>
        <dsp:cNvSpPr/>
      </dsp:nvSpPr>
      <dsp:spPr>
        <a:xfrm>
          <a:off x="103897" y="785028"/>
          <a:ext cx="144742" cy="14474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94920A-9DBF-43E1-9D1E-90CA48E50AFB}">
      <dsp:nvSpPr>
        <dsp:cNvPr id="0" name=""/>
        <dsp:cNvSpPr/>
      </dsp:nvSpPr>
      <dsp:spPr>
        <a:xfrm>
          <a:off x="297325" y="888190"/>
          <a:ext cx="210533" cy="21053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D68BD-3769-4FFB-9628-F2B575419462}">
      <dsp:nvSpPr>
        <dsp:cNvPr id="0" name=""/>
        <dsp:cNvSpPr/>
      </dsp:nvSpPr>
      <dsp:spPr>
        <a:xfrm>
          <a:off x="568124" y="1055827"/>
          <a:ext cx="92108" cy="9210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738B41-8F37-4E9C-B895-8143E195C5E1}">
      <dsp:nvSpPr>
        <dsp:cNvPr id="0" name=""/>
        <dsp:cNvSpPr/>
      </dsp:nvSpPr>
      <dsp:spPr>
        <a:xfrm>
          <a:off x="619705" y="888190"/>
          <a:ext cx="144742" cy="14474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143EE9-F2D2-4A85-B774-30068591124A}">
      <dsp:nvSpPr>
        <dsp:cNvPr id="0" name=""/>
        <dsp:cNvSpPr/>
      </dsp:nvSpPr>
      <dsp:spPr>
        <a:xfrm>
          <a:off x="748657" y="1068722"/>
          <a:ext cx="92108" cy="9210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7A1D9C-B51E-4243-9059-DF7829346A0E}">
      <dsp:nvSpPr>
        <dsp:cNvPr id="0" name=""/>
        <dsp:cNvSpPr/>
      </dsp:nvSpPr>
      <dsp:spPr>
        <a:xfrm>
          <a:off x="864714" y="862399"/>
          <a:ext cx="210533" cy="21053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03F9E-D124-414C-96DD-B344866609B4}">
      <dsp:nvSpPr>
        <dsp:cNvPr id="0" name=""/>
        <dsp:cNvSpPr/>
      </dsp:nvSpPr>
      <dsp:spPr>
        <a:xfrm>
          <a:off x="1148408" y="810818"/>
          <a:ext cx="144742" cy="14474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69FE8-0366-4885-9825-9EF9FBAA8FF0}" type="datetimeFigureOut">
              <a:rPr lang="es-ES" smtClean="0"/>
              <a:t>08/04/2024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EB4778-1B9C-472F-A70B-095249DEA043}" type="slidenum">
              <a:rPr lang="es-ES" smtClean="0"/>
              <a:t>‹Nº›</a:t>
            </a:fld>
            <a:endParaRPr lang="es-ES"/>
          </a:p>
        </p:txBody>
      </p:sp>
    </p:spTree>
    <p:extLst>
      <p:ext uri="{BB962C8B-B14F-4D97-AF65-F5344CB8AC3E}">
        <p14:creationId xmlns:p14="http://schemas.microsoft.com/office/powerpoint/2010/main" val="2113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000" b="1" dirty="0"/>
              <a:t>Por tanto la segunda fase de este proyecto </a:t>
            </a:r>
            <a:r>
              <a:rPr lang="es-ES" sz="1000" dirty="0"/>
              <a:t>se justifica debido a la gran heterogeneidad de las actividades que conforman el sector metalmecánico, que obligan a seguir avanzando en el estudio de nuevos procesos mediante la incorporación de nuevos casos de uso dentro de los trabajos de </a:t>
            </a:r>
            <a:r>
              <a:rPr lang="es-ES" sz="1000" dirty="0" err="1"/>
              <a:t>sensorización</a:t>
            </a:r>
            <a:r>
              <a:rPr lang="es-ES" sz="1000" dirty="0"/>
              <a:t> y analítica de datos. El objetivo de esta fase es poder poner a disposición del sector una herramienta que permita democratizar el uso de la IA principalmente entre las PYMES de la cadena de valor, abarcando procesos que son empleados con mucha frecuencia en un gran volumen de las empresas que la conforman.</a:t>
            </a:r>
          </a:p>
          <a:p>
            <a:endParaRPr lang="es-ES" sz="1000" dirty="0"/>
          </a:p>
          <a:p>
            <a:endParaRPr lang="es-ES" sz="1000" dirty="0"/>
          </a:p>
          <a:p>
            <a:r>
              <a:rPr lang="es-ES" sz="1000" dirty="0"/>
              <a:t>Objetivos fase 2</a:t>
            </a:r>
          </a:p>
          <a:p>
            <a:pPr marL="171450" indent="-171450">
              <a:buFont typeface="Arial" panose="020B0604020202020204" pitchFamily="34" charset="0"/>
              <a:buChar char="•"/>
            </a:pPr>
            <a:r>
              <a:rPr lang="es-ES" sz="1000" dirty="0"/>
              <a:t>Despliegue de nueva instrumentación a nivel de hardware para la captación de datos relevantes y puesta en marcha de pasarelas de intercomunicación con los concentradores de datos establecidos.</a:t>
            </a:r>
          </a:p>
          <a:p>
            <a:pPr marL="171450" indent="-171450">
              <a:buFont typeface="Arial" panose="020B0604020202020204" pitchFamily="34" charset="0"/>
              <a:buChar char="•"/>
            </a:pPr>
            <a:r>
              <a:rPr lang="es-ES" sz="1000" dirty="0"/>
              <a:t>Nuevos sistemas de recolección de datos software como lectores de </a:t>
            </a:r>
            <a:r>
              <a:rPr lang="es-ES" sz="1000" dirty="0" err="1"/>
              <a:t>ERPs</a:t>
            </a:r>
            <a:r>
              <a:rPr lang="es-ES" sz="1000" dirty="0"/>
              <a:t> o lectores de bases de datos que nos permitan completar la visión del problema a tratar con nueva información.</a:t>
            </a:r>
          </a:p>
          <a:p>
            <a:pPr marL="171450" indent="-171450">
              <a:buFont typeface="Arial" panose="020B0604020202020204" pitchFamily="34" charset="0"/>
              <a:buChar char="•"/>
            </a:pPr>
            <a:r>
              <a:rPr lang="es-ES" sz="1000" dirty="0"/>
              <a:t>Realización de pruebas de validación técnica de los algoritmos entrenados en la primera fase en base a los nuevos inputs aportados por los casos de uso, y realización de modificaciones requeridas.</a:t>
            </a:r>
          </a:p>
          <a:p>
            <a:pPr marL="171450" indent="-171450">
              <a:buFont typeface="Arial" panose="020B0604020202020204" pitchFamily="34" charset="0"/>
              <a:buChar char="•"/>
            </a:pPr>
            <a:r>
              <a:rPr lang="es-ES" sz="1000" dirty="0"/>
              <a:t>Explorar nuevas técnicas de IA para la resolución de los problemas detectados.</a:t>
            </a:r>
          </a:p>
          <a:p>
            <a:pPr marL="171450" indent="-171450">
              <a:buFont typeface="Arial" panose="020B0604020202020204" pitchFamily="34" charset="0"/>
              <a:buChar char="•"/>
            </a:pPr>
            <a:r>
              <a:rPr lang="es-ES" sz="1000" dirty="0"/>
              <a:t>Comprobación de interoperabilidad de los diferentes equipos de hardware, ERP, </a:t>
            </a:r>
            <a:r>
              <a:rPr lang="es-ES" sz="1000" dirty="0" err="1"/>
              <a:t>etc</a:t>
            </a:r>
            <a:r>
              <a:rPr lang="es-ES" sz="1000" dirty="0"/>
              <a:t>; con la plataforma OPC de recogidas de datos y su análisis posterior.</a:t>
            </a:r>
          </a:p>
          <a:p>
            <a:pPr marL="171450" indent="-171450">
              <a:buFont typeface="Arial" panose="020B0604020202020204" pitchFamily="34" charset="0"/>
              <a:buChar char="•"/>
            </a:pPr>
            <a:r>
              <a:rPr lang="es-ES" sz="1000" dirty="0"/>
              <a:t>Despliegue de nueva instrumentación a nivel de hardware para la captación de datos relevantes y puesta en marcha de pasarelas de intercomunicación con los concentradores de datos establecidos.</a:t>
            </a:r>
          </a:p>
          <a:p>
            <a:endParaRPr lang="es-ES" sz="1000" dirty="0"/>
          </a:p>
          <a:p>
            <a:endParaRPr lang="es-ES" sz="1000" dirty="0"/>
          </a:p>
        </p:txBody>
      </p:sp>
      <p:sp>
        <p:nvSpPr>
          <p:cNvPr id="4" name="Marcador de número de diapositiva 3"/>
          <p:cNvSpPr>
            <a:spLocks noGrp="1"/>
          </p:cNvSpPr>
          <p:nvPr>
            <p:ph type="sldNum" sz="quarter" idx="5"/>
          </p:nvPr>
        </p:nvSpPr>
        <p:spPr/>
        <p:txBody>
          <a:bodyPr/>
          <a:lstStyle/>
          <a:p>
            <a:fld id="{61E94604-3681-4B1D-85CF-8EE6ACCD9BF1}" type="slidenum">
              <a:rPr lang="es-ES" smtClean="0"/>
              <a:t>2</a:t>
            </a:fld>
            <a:endParaRPr lang="es-ES"/>
          </a:p>
        </p:txBody>
      </p:sp>
    </p:spTree>
    <p:extLst>
      <p:ext uri="{BB962C8B-B14F-4D97-AF65-F5344CB8AC3E}">
        <p14:creationId xmlns:p14="http://schemas.microsoft.com/office/powerpoint/2010/main" val="258470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EEB4778-1B9C-472F-A70B-095249DEA043}" type="slidenum">
              <a:rPr lang="es-ES" smtClean="0"/>
              <a:t>4</a:t>
            </a:fld>
            <a:endParaRPr lang="es-ES"/>
          </a:p>
        </p:txBody>
      </p:sp>
    </p:spTree>
    <p:extLst>
      <p:ext uri="{BB962C8B-B14F-4D97-AF65-F5344CB8AC3E}">
        <p14:creationId xmlns:p14="http://schemas.microsoft.com/office/powerpoint/2010/main" val="1887714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D32629-B03B-1B0B-937E-6AAAAB8B4B2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87CF2CB-1401-4D69-4DD1-80AB67566F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76F8FBC-539C-D1A6-91A1-ACDD204A3EFF}"/>
              </a:ext>
            </a:extLst>
          </p:cNvPr>
          <p:cNvSpPr>
            <a:spLocks noGrp="1"/>
          </p:cNvSpPr>
          <p:nvPr>
            <p:ph type="dt" sz="half" idx="10"/>
          </p:nvPr>
        </p:nvSpPr>
        <p:spPr/>
        <p:txBody>
          <a:bodyPr/>
          <a:lstStyle/>
          <a:p>
            <a:fld id="{DB3BCEEE-B134-4B41-9662-78A568790736}" type="datetimeFigureOut">
              <a:rPr lang="es-ES" smtClean="0"/>
              <a:t>08/04/2024</a:t>
            </a:fld>
            <a:endParaRPr lang="es-ES"/>
          </a:p>
        </p:txBody>
      </p:sp>
      <p:sp>
        <p:nvSpPr>
          <p:cNvPr id="5" name="Marcador de pie de página 4">
            <a:extLst>
              <a:ext uri="{FF2B5EF4-FFF2-40B4-BE49-F238E27FC236}">
                <a16:creationId xmlns:a16="http://schemas.microsoft.com/office/drawing/2014/main" id="{94D61944-213E-A39D-6037-C562625336C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6AC3DC2-BC8B-9F17-D720-3C617BFC14EF}"/>
              </a:ext>
            </a:extLst>
          </p:cNvPr>
          <p:cNvSpPr>
            <a:spLocks noGrp="1"/>
          </p:cNvSpPr>
          <p:nvPr>
            <p:ph type="sldNum" sz="quarter" idx="12"/>
          </p:nvPr>
        </p:nvSpPr>
        <p:spPr/>
        <p:txBody>
          <a:bodyPr/>
          <a:lstStyle/>
          <a:p>
            <a:fld id="{136EABD6-93A8-42C4-99ED-ADA72A81BCA0}" type="slidenum">
              <a:rPr lang="es-ES" smtClean="0"/>
              <a:t>‹Nº›</a:t>
            </a:fld>
            <a:endParaRPr lang="es-ES"/>
          </a:p>
        </p:txBody>
      </p:sp>
    </p:spTree>
    <p:extLst>
      <p:ext uri="{BB962C8B-B14F-4D97-AF65-F5344CB8AC3E}">
        <p14:creationId xmlns:p14="http://schemas.microsoft.com/office/powerpoint/2010/main" val="152807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0E5C1-7547-DE70-6F93-141EE1629B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ECC07AB-674B-3465-F062-41D2D54ED23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065061B-BDF3-D3B5-37E2-6F8221D37C6E}"/>
              </a:ext>
            </a:extLst>
          </p:cNvPr>
          <p:cNvSpPr>
            <a:spLocks noGrp="1"/>
          </p:cNvSpPr>
          <p:nvPr>
            <p:ph type="dt" sz="half" idx="10"/>
          </p:nvPr>
        </p:nvSpPr>
        <p:spPr/>
        <p:txBody>
          <a:bodyPr/>
          <a:lstStyle/>
          <a:p>
            <a:fld id="{DB3BCEEE-B134-4B41-9662-78A568790736}" type="datetimeFigureOut">
              <a:rPr lang="es-ES" smtClean="0"/>
              <a:t>08/04/2024</a:t>
            </a:fld>
            <a:endParaRPr lang="es-ES"/>
          </a:p>
        </p:txBody>
      </p:sp>
      <p:sp>
        <p:nvSpPr>
          <p:cNvPr id="5" name="Marcador de pie de página 4">
            <a:extLst>
              <a:ext uri="{FF2B5EF4-FFF2-40B4-BE49-F238E27FC236}">
                <a16:creationId xmlns:a16="http://schemas.microsoft.com/office/drawing/2014/main" id="{70B25BFE-FADF-239D-98D4-40972A7676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010779-5DBC-2F32-470C-30E8D35609F2}"/>
              </a:ext>
            </a:extLst>
          </p:cNvPr>
          <p:cNvSpPr>
            <a:spLocks noGrp="1"/>
          </p:cNvSpPr>
          <p:nvPr>
            <p:ph type="sldNum" sz="quarter" idx="12"/>
          </p:nvPr>
        </p:nvSpPr>
        <p:spPr/>
        <p:txBody>
          <a:bodyPr/>
          <a:lstStyle/>
          <a:p>
            <a:fld id="{136EABD6-93A8-42C4-99ED-ADA72A81BCA0}" type="slidenum">
              <a:rPr lang="es-ES" smtClean="0"/>
              <a:t>‹Nº›</a:t>
            </a:fld>
            <a:endParaRPr lang="es-ES"/>
          </a:p>
        </p:txBody>
      </p:sp>
    </p:spTree>
    <p:extLst>
      <p:ext uri="{BB962C8B-B14F-4D97-AF65-F5344CB8AC3E}">
        <p14:creationId xmlns:p14="http://schemas.microsoft.com/office/powerpoint/2010/main" val="359206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FBE15E-E95A-FBC1-0CD1-52D6C552F69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CD6156-4A18-726C-9378-52492498A66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1020B1-B3F8-95BD-D338-DBC3D10453D8}"/>
              </a:ext>
            </a:extLst>
          </p:cNvPr>
          <p:cNvSpPr>
            <a:spLocks noGrp="1"/>
          </p:cNvSpPr>
          <p:nvPr>
            <p:ph type="dt" sz="half" idx="10"/>
          </p:nvPr>
        </p:nvSpPr>
        <p:spPr/>
        <p:txBody>
          <a:bodyPr/>
          <a:lstStyle/>
          <a:p>
            <a:fld id="{DB3BCEEE-B134-4B41-9662-78A568790736}" type="datetimeFigureOut">
              <a:rPr lang="es-ES" smtClean="0"/>
              <a:t>08/04/2024</a:t>
            </a:fld>
            <a:endParaRPr lang="es-ES"/>
          </a:p>
        </p:txBody>
      </p:sp>
      <p:sp>
        <p:nvSpPr>
          <p:cNvPr id="5" name="Marcador de pie de página 4">
            <a:extLst>
              <a:ext uri="{FF2B5EF4-FFF2-40B4-BE49-F238E27FC236}">
                <a16:creationId xmlns:a16="http://schemas.microsoft.com/office/drawing/2014/main" id="{0D0E46BF-0866-8974-8B89-F637C24953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021C1C6-AB57-3EB7-7E77-369384276B63}"/>
              </a:ext>
            </a:extLst>
          </p:cNvPr>
          <p:cNvSpPr>
            <a:spLocks noGrp="1"/>
          </p:cNvSpPr>
          <p:nvPr>
            <p:ph type="sldNum" sz="quarter" idx="12"/>
          </p:nvPr>
        </p:nvSpPr>
        <p:spPr/>
        <p:txBody>
          <a:bodyPr/>
          <a:lstStyle/>
          <a:p>
            <a:fld id="{136EABD6-93A8-42C4-99ED-ADA72A81BCA0}" type="slidenum">
              <a:rPr lang="es-ES" smtClean="0"/>
              <a:t>‹Nº›</a:t>
            </a:fld>
            <a:endParaRPr lang="es-ES"/>
          </a:p>
        </p:txBody>
      </p:sp>
    </p:spTree>
    <p:extLst>
      <p:ext uri="{BB962C8B-B14F-4D97-AF65-F5344CB8AC3E}">
        <p14:creationId xmlns:p14="http://schemas.microsoft.com/office/powerpoint/2010/main" val="1390803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10" name="Imagen 9" descr="Hombre sentado en una mesa&#10;&#10;Descripción generada automáticamente con confianza media">
            <a:extLst>
              <a:ext uri="{FF2B5EF4-FFF2-40B4-BE49-F238E27FC236}">
                <a16:creationId xmlns:a16="http://schemas.microsoft.com/office/drawing/2014/main" id="{252E15B5-272F-FA58-4359-22487620915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077200" y="3429000"/>
            <a:ext cx="4114800" cy="3429000"/>
          </a:xfrm>
          <a:prstGeom prst="rect">
            <a:avLst/>
          </a:prstGeom>
        </p:spPr>
      </p:pic>
      <p:sp>
        <p:nvSpPr>
          <p:cNvPr id="16" name="Rectángulo 15">
            <a:extLst>
              <a:ext uri="{FF2B5EF4-FFF2-40B4-BE49-F238E27FC236}">
                <a16:creationId xmlns:a16="http://schemas.microsoft.com/office/drawing/2014/main" id="{45C962AE-4C23-68CF-6314-DD5DAF548F19}"/>
              </a:ext>
            </a:extLst>
          </p:cNvPr>
          <p:cNvSpPr/>
          <p:nvPr userDrawn="1"/>
        </p:nvSpPr>
        <p:spPr>
          <a:xfrm>
            <a:off x="8077199" y="3428998"/>
            <a:ext cx="4114800" cy="3428999"/>
          </a:xfrm>
          <a:prstGeom prst="rect">
            <a:avLst/>
          </a:prstGeom>
          <a:solidFill>
            <a:srgbClr val="00B1EB">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Persona usando una computadora portátil&#10;&#10;Descripción generada automáticamente con confianza media">
            <a:extLst>
              <a:ext uri="{FF2B5EF4-FFF2-40B4-BE49-F238E27FC236}">
                <a16:creationId xmlns:a16="http://schemas.microsoft.com/office/drawing/2014/main" id="{67C9F418-E20C-8DFB-72B9-1902A5469AB0}"/>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8077200" y="0"/>
            <a:ext cx="4114800" cy="3429000"/>
          </a:xfrm>
          <a:prstGeom prst="rect">
            <a:avLst/>
          </a:prstGeom>
        </p:spPr>
      </p:pic>
      <p:pic>
        <p:nvPicPr>
          <p:cNvPr id="14" name="Imagen 13" descr="Un dibujo en blanco y negro&#10;&#10;Descripción generada automáticamente con confianza baja">
            <a:extLst>
              <a:ext uri="{FF2B5EF4-FFF2-40B4-BE49-F238E27FC236}">
                <a16:creationId xmlns:a16="http://schemas.microsoft.com/office/drawing/2014/main" id="{2C625762-0CB7-A8BD-E96E-940902CDC84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9671050" y="6266930"/>
            <a:ext cx="2177551" cy="325514"/>
          </a:xfrm>
          <a:prstGeom prst="rect">
            <a:avLst/>
          </a:prstGeom>
        </p:spPr>
      </p:pic>
      <p:sp>
        <p:nvSpPr>
          <p:cNvPr id="15" name="Rectángulo 14">
            <a:extLst>
              <a:ext uri="{FF2B5EF4-FFF2-40B4-BE49-F238E27FC236}">
                <a16:creationId xmlns:a16="http://schemas.microsoft.com/office/drawing/2014/main" id="{E7B8E148-EAEB-10F2-4977-7C2446776BB6}"/>
              </a:ext>
            </a:extLst>
          </p:cNvPr>
          <p:cNvSpPr/>
          <p:nvPr userDrawn="1"/>
        </p:nvSpPr>
        <p:spPr>
          <a:xfrm>
            <a:off x="8077200" y="-1"/>
            <a:ext cx="4114800" cy="3428999"/>
          </a:xfrm>
          <a:prstGeom prst="rect">
            <a:avLst/>
          </a:prstGeom>
          <a:solidFill>
            <a:srgbClr val="505456">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BED82E3D-1848-A3DC-B10B-5CB047A625D0}"/>
              </a:ext>
            </a:extLst>
          </p:cNvPr>
          <p:cNvSpPr/>
          <p:nvPr userDrawn="1"/>
        </p:nvSpPr>
        <p:spPr>
          <a:xfrm>
            <a:off x="1188720" y="5892800"/>
            <a:ext cx="1249680" cy="329160"/>
          </a:xfrm>
          <a:prstGeom prst="rect">
            <a:avLst/>
          </a:prstGeom>
          <a:solidFill>
            <a:srgbClr val="00B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Título 17">
            <a:extLst>
              <a:ext uri="{FF2B5EF4-FFF2-40B4-BE49-F238E27FC236}">
                <a16:creationId xmlns:a16="http://schemas.microsoft.com/office/drawing/2014/main" id="{9DF30210-2557-624A-F460-C735A16F40F1}"/>
              </a:ext>
            </a:extLst>
          </p:cNvPr>
          <p:cNvSpPr txBox="1">
            <a:spLocks/>
          </p:cNvSpPr>
          <p:nvPr userDrawn="1"/>
        </p:nvSpPr>
        <p:spPr>
          <a:xfrm>
            <a:off x="9080001" y="278418"/>
            <a:ext cx="2885440" cy="51204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9000" b="1" kern="1200">
                <a:solidFill>
                  <a:schemeClr val="tx1"/>
                </a:solidFill>
                <a:latin typeface="Calibri "/>
                <a:ea typeface="+mj-ea"/>
                <a:cs typeface="+mj-cs"/>
              </a:defRPr>
            </a:lvl1pPr>
          </a:lstStyle>
          <a:p>
            <a:pPr algn="r"/>
            <a:r>
              <a:rPr lang="es-ES" sz="1700" b="0" dirty="0">
                <a:solidFill>
                  <a:schemeClr val="bg1"/>
                </a:solidFill>
                <a:latin typeface="Segoe UI Light" panose="020B0502040204020203" pitchFamily="34" charset="0"/>
                <a:cs typeface="Segoe UI Light" panose="020B0502040204020203" pitchFamily="34" charset="0"/>
              </a:rPr>
              <a:t>Impulsando a la industria en su transformación digital</a:t>
            </a:r>
          </a:p>
        </p:txBody>
      </p:sp>
      <p:sp>
        <p:nvSpPr>
          <p:cNvPr id="25" name="Marcador de contenido 3">
            <a:extLst>
              <a:ext uri="{FF2B5EF4-FFF2-40B4-BE49-F238E27FC236}">
                <a16:creationId xmlns:a16="http://schemas.microsoft.com/office/drawing/2014/main" id="{138993EF-C842-4397-E6BE-CEAAFEC4AF72}"/>
              </a:ext>
            </a:extLst>
          </p:cNvPr>
          <p:cNvSpPr>
            <a:spLocks noGrp="1"/>
          </p:cNvSpPr>
          <p:nvPr>
            <p:ph sz="half" idx="2" hasCustomPrompt="1"/>
          </p:nvPr>
        </p:nvSpPr>
        <p:spPr>
          <a:xfrm>
            <a:off x="604521" y="1826258"/>
            <a:ext cx="7020560" cy="2237742"/>
          </a:xfrm>
          <a:prstGeom prst="rect">
            <a:avLst/>
          </a:prstGeom>
        </p:spPr>
        <p:txBody>
          <a:bodyPr>
            <a:noAutofit/>
          </a:bodyPr>
          <a:lstStyle>
            <a:lvl1pPr marL="0" indent="0">
              <a:lnSpc>
                <a:spcPct val="80000"/>
              </a:lnSpc>
              <a:buNone/>
              <a:defRPr sz="8000" b="0">
                <a:latin typeface="Montserrat Medium" pitchFamily="2" charset="0"/>
                <a:ea typeface="Segoe UI Emoji" panose="020B0502040204020203" pitchFamily="34" charset="0"/>
                <a:cs typeface="Segoe UI Light" panose="020B0502040204020203" pitchFamily="34" charset="0"/>
              </a:defRPr>
            </a:lvl1pPr>
          </a:lstStyle>
          <a:p>
            <a:pPr lvl="0"/>
            <a:r>
              <a:rPr lang="es-ES" dirty="0"/>
              <a:t>Plantilla de presentación</a:t>
            </a:r>
          </a:p>
        </p:txBody>
      </p:sp>
      <p:sp>
        <p:nvSpPr>
          <p:cNvPr id="27" name="Marcador de contenido 3">
            <a:extLst>
              <a:ext uri="{FF2B5EF4-FFF2-40B4-BE49-F238E27FC236}">
                <a16:creationId xmlns:a16="http://schemas.microsoft.com/office/drawing/2014/main" id="{9E29633C-768F-60ED-9151-9DBF9604732D}"/>
              </a:ext>
            </a:extLst>
          </p:cNvPr>
          <p:cNvSpPr>
            <a:spLocks noGrp="1"/>
          </p:cNvSpPr>
          <p:nvPr>
            <p:ph sz="half" idx="10" hasCustomPrompt="1"/>
          </p:nvPr>
        </p:nvSpPr>
        <p:spPr>
          <a:xfrm>
            <a:off x="736601" y="636040"/>
            <a:ext cx="1823719" cy="388622"/>
          </a:xfrm>
          <a:prstGeom prst="rect">
            <a:avLst/>
          </a:prstGeom>
        </p:spPr>
        <p:txBody>
          <a:bodyPr>
            <a:noAutofit/>
          </a:bodyPr>
          <a:lstStyle>
            <a:lvl1pPr marL="0" indent="0">
              <a:buNone/>
              <a:defRPr sz="1500" b="1">
                <a:latin typeface="Montserrat Medium" pitchFamily="2" charset="0"/>
                <a:ea typeface="Segoe UI Emoji" panose="020B0502040204020203" pitchFamily="34" charset="0"/>
                <a:cs typeface="Segoe UI Light" panose="020B0502040204020203" pitchFamily="34" charset="0"/>
              </a:defRPr>
            </a:lvl1pPr>
          </a:lstStyle>
          <a:p>
            <a:pPr lvl="0"/>
            <a:r>
              <a:rPr lang="es-ES" dirty="0"/>
              <a:t>XX / XX / XXXX</a:t>
            </a:r>
          </a:p>
        </p:txBody>
      </p:sp>
    </p:spTree>
    <p:extLst>
      <p:ext uri="{BB962C8B-B14F-4D97-AF65-F5344CB8AC3E}">
        <p14:creationId xmlns:p14="http://schemas.microsoft.com/office/powerpoint/2010/main" val="3383256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o 1">
    <p:spTree>
      <p:nvGrpSpPr>
        <p:cNvPr id="1" name=""/>
        <p:cNvGrpSpPr/>
        <p:nvPr/>
      </p:nvGrpSpPr>
      <p:grpSpPr>
        <a:xfrm>
          <a:off x="0" y="0"/>
          <a:ext cx="0" cy="0"/>
          <a:chOff x="0" y="0"/>
          <a:chExt cx="0" cy="0"/>
        </a:xfrm>
      </p:grpSpPr>
      <p:sp>
        <p:nvSpPr>
          <p:cNvPr id="7" name="Marcador de contenido 3">
            <a:extLst>
              <a:ext uri="{FF2B5EF4-FFF2-40B4-BE49-F238E27FC236}">
                <a16:creationId xmlns:a16="http://schemas.microsoft.com/office/drawing/2014/main" id="{3E73FB90-57CB-101F-783B-5DBC4CA38B4C}"/>
              </a:ext>
            </a:extLst>
          </p:cNvPr>
          <p:cNvSpPr>
            <a:spLocks noGrp="1"/>
          </p:cNvSpPr>
          <p:nvPr>
            <p:ph sz="half" idx="13" hasCustomPrompt="1"/>
          </p:nvPr>
        </p:nvSpPr>
        <p:spPr>
          <a:xfrm>
            <a:off x="698500" y="645997"/>
            <a:ext cx="8578850" cy="414794"/>
          </a:xfrm>
          <a:prstGeom prst="rect">
            <a:avLst/>
          </a:prstGeom>
        </p:spPr>
        <p:txBody>
          <a:bodyPr wrap="square">
            <a:spAutoFit/>
          </a:bodyPr>
          <a:lstStyle>
            <a:lvl1pPr marL="0" indent="0" algn="l" defTabSz="914400" rtl="0" eaLnBrk="1" latinLnBrk="0" hangingPunct="1">
              <a:lnSpc>
                <a:spcPct val="80000"/>
              </a:lnSpc>
              <a:spcBef>
                <a:spcPts val="1000"/>
              </a:spcBef>
              <a:buFont typeface="Arial" panose="020B0604020202020204" pitchFamily="34" charset="0"/>
              <a:buNone/>
              <a:defRPr lang="es-ES" sz="2600" b="0" kern="1200" dirty="0">
                <a:solidFill>
                  <a:srgbClr val="00B1EB"/>
                </a:solidFill>
                <a:latin typeface="Montserrat SemiBold" panose="00000700000000000000" pitchFamily="2" charset="0"/>
                <a:ea typeface="Segoe UI Emoji" panose="020B0502040204020203" pitchFamily="34" charset="0"/>
                <a:cs typeface="Segoe UI Light" panose="020B0502040204020203" pitchFamily="34" charset="0"/>
              </a:defRPr>
            </a:lvl1pPr>
          </a:lstStyle>
          <a:p>
            <a:pPr lvl="0"/>
            <a:r>
              <a:rPr lang="es-ES" dirty="0"/>
              <a:t>Haz </a:t>
            </a:r>
            <a:r>
              <a:rPr lang="es-ES" dirty="0" err="1"/>
              <a:t>click</a:t>
            </a:r>
            <a:r>
              <a:rPr lang="es-ES" dirty="0"/>
              <a:t> para modificar</a:t>
            </a:r>
          </a:p>
        </p:txBody>
      </p:sp>
      <p:sp>
        <p:nvSpPr>
          <p:cNvPr id="4" name="Marcador de contenido 3">
            <a:extLst>
              <a:ext uri="{FF2B5EF4-FFF2-40B4-BE49-F238E27FC236}">
                <a16:creationId xmlns:a16="http://schemas.microsoft.com/office/drawing/2014/main" id="{75B26DC9-8D06-F459-04D9-91E93AE1FDC9}"/>
              </a:ext>
            </a:extLst>
          </p:cNvPr>
          <p:cNvSpPr>
            <a:spLocks noGrp="1"/>
          </p:cNvSpPr>
          <p:nvPr>
            <p:ph sz="half" idx="12" hasCustomPrompt="1"/>
          </p:nvPr>
        </p:nvSpPr>
        <p:spPr>
          <a:xfrm>
            <a:off x="698500" y="1249680"/>
            <a:ext cx="5740400" cy="278346"/>
          </a:xfrm>
          <a:prstGeom prst="rect">
            <a:avLst/>
          </a:prstGeom>
        </p:spPr>
        <p:txBody>
          <a:bodyPr>
            <a:spAutoFit/>
          </a:bodyPr>
          <a:lstStyle>
            <a:lvl1pPr marL="0" indent="0" algn="l">
              <a:lnSpc>
                <a:spcPct val="80000"/>
              </a:lnSpc>
              <a:buNone/>
              <a:defRPr sz="1500" b="0">
                <a:solidFill>
                  <a:schemeClr val="tx1"/>
                </a:solidFill>
                <a:latin typeface="Montserrat Light" pitchFamily="2" charset="0"/>
                <a:ea typeface="Segoe UI Emoji" panose="020B0502040204020203" pitchFamily="34" charset="0"/>
                <a:cs typeface="Segoe UI Light" panose="020B0502040204020203" pitchFamily="34" charset="0"/>
              </a:defRPr>
            </a:lvl1pPr>
          </a:lstStyle>
          <a:p>
            <a:pPr lvl="0"/>
            <a:r>
              <a:rPr lang="es-ES" dirty="0"/>
              <a:t>Haz </a:t>
            </a:r>
            <a:r>
              <a:rPr lang="es-ES" dirty="0" err="1"/>
              <a:t>click</a:t>
            </a:r>
            <a:r>
              <a:rPr lang="es-ES" dirty="0"/>
              <a:t> para modificar</a:t>
            </a:r>
          </a:p>
        </p:txBody>
      </p:sp>
      <p:grpSp>
        <p:nvGrpSpPr>
          <p:cNvPr id="5" name="Grupo 4">
            <a:extLst>
              <a:ext uri="{FF2B5EF4-FFF2-40B4-BE49-F238E27FC236}">
                <a16:creationId xmlns:a16="http://schemas.microsoft.com/office/drawing/2014/main" id="{13E8B344-B83F-C90A-5CC8-DAE1D0BE3C26}"/>
              </a:ext>
            </a:extLst>
          </p:cNvPr>
          <p:cNvGrpSpPr/>
          <p:nvPr userDrawn="1"/>
        </p:nvGrpSpPr>
        <p:grpSpPr>
          <a:xfrm>
            <a:off x="3442780" y="6304057"/>
            <a:ext cx="5306440" cy="414794"/>
            <a:chOff x="3991265" y="5226142"/>
            <a:chExt cx="4755974" cy="371765"/>
          </a:xfrm>
        </p:grpSpPr>
        <p:pic>
          <p:nvPicPr>
            <p:cNvPr id="8" name="Imagen 7" descr="Texto, Icono&#10;&#10;Descripción generada automáticamente con confianza media">
              <a:extLst>
                <a:ext uri="{FF2B5EF4-FFF2-40B4-BE49-F238E27FC236}">
                  <a16:creationId xmlns:a16="http://schemas.microsoft.com/office/drawing/2014/main" id="{D62C5E95-C390-D654-9182-E823AF8ABC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02705" y="5226142"/>
              <a:ext cx="929411" cy="371765"/>
            </a:xfrm>
            <a:prstGeom prst="rect">
              <a:avLst/>
            </a:prstGeom>
          </p:spPr>
        </p:pic>
        <p:pic>
          <p:nvPicPr>
            <p:cNvPr id="9" name="Imagen 8" descr="Interfaz de usuario gráfica, Texto&#10;&#10;Descripción generada automáticamente">
              <a:extLst>
                <a:ext uri="{FF2B5EF4-FFF2-40B4-BE49-F238E27FC236}">
                  <a16:creationId xmlns:a16="http://schemas.microsoft.com/office/drawing/2014/main" id="{AB756F00-7950-17F6-BFD1-A5DFBE49EC2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712226" y="5274178"/>
              <a:ext cx="1035013" cy="301604"/>
            </a:xfrm>
            <a:prstGeom prst="rect">
              <a:avLst/>
            </a:prstGeom>
          </p:spPr>
        </p:pic>
        <p:pic>
          <p:nvPicPr>
            <p:cNvPr id="10" name="Imagen 9" descr="Imagen que contiene Texto&#10;&#10;Descripción generada automáticamente">
              <a:extLst>
                <a:ext uri="{FF2B5EF4-FFF2-40B4-BE49-F238E27FC236}">
                  <a16:creationId xmlns:a16="http://schemas.microsoft.com/office/drawing/2014/main" id="{82A9D2E6-1F58-8811-6A95-659BAE4EAF8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91265" y="5235753"/>
              <a:ext cx="1318982" cy="340029"/>
            </a:xfrm>
            <a:prstGeom prst="rect">
              <a:avLst/>
            </a:prstGeom>
          </p:spPr>
        </p:pic>
        <p:pic>
          <p:nvPicPr>
            <p:cNvPr id="11" name="Imagen 10" descr="Texto&#10;&#10;Descripción generada automáticamente">
              <a:extLst>
                <a:ext uri="{FF2B5EF4-FFF2-40B4-BE49-F238E27FC236}">
                  <a16:creationId xmlns:a16="http://schemas.microsoft.com/office/drawing/2014/main" id="{A5EC5F3B-32D2-BA2F-93AA-F3AEAAA0C65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365561" y="5235754"/>
              <a:ext cx="1292873" cy="301605"/>
            </a:xfrm>
            <a:prstGeom prst="rect">
              <a:avLst/>
            </a:prstGeom>
          </p:spPr>
        </p:pic>
      </p:grpSp>
    </p:spTree>
    <p:extLst>
      <p:ext uri="{BB962C8B-B14F-4D97-AF65-F5344CB8AC3E}">
        <p14:creationId xmlns:p14="http://schemas.microsoft.com/office/powerpoint/2010/main" val="40783737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pic>
        <p:nvPicPr>
          <p:cNvPr id="8" name="Imagen 7" descr="Persona usando una computadora portátil&#10;&#10;Descripción generada automáticamente con confianza media">
            <a:extLst>
              <a:ext uri="{FF2B5EF4-FFF2-40B4-BE49-F238E27FC236}">
                <a16:creationId xmlns:a16="http://schemas.microsoft.com/office/drawing/2014/main" id="{67C9F418-E20C-8DFB-72B9-1902A5469AB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3431070"/>
            <a:ext cx="4114800" cy="3429000"/>
          </a:xfrm>
          <a:prstGeom prst="rect">
            <a:avLst/>
          </a:prstGeom>
        </p:spPr>
      </p:pic>
      <p:sp>
        <p:nvSpPr>
          <p:cNvPr id="15" name="Rectángulo 14">
            <a:extLst>
              <a:ext uri="{FF2B5EF4-FFF2-40B4-BE49-F238E27FC236}">
                <a16:creationId xmlns:a16="http://schemas.microsoft.com/office/drawing/2014/main" id="{E7B8E148-EAEB-10F2-4977-7C2446776BB6}"/>
              </a:ext>
            </a:extLst>
          </p:cNvPr>
          <p:cNvSpPr/>
          <p:nvPr userDrawn="1"/>
        </p:nvSpPr>
        <p:spPr>
          <a:xfrm>
            <a:off x="1" y="3431069"/>
            <a:ext cx="4114800" cy="3428999"/>
          </a:xfrm>
          <a:prstGeom prst="rect">
            <a:avLst/>
          </a:prstGeom>
          <a:solidFill>
            <a:srgbClr val="505456">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descr="Hombre sentado en una mesa&#10;&#10;Descripción generada automáticamente con confianza media">
            <a:extLst>
              <a:ext uri="{FF2B5EF4-FFF2-40B4-BE49-F238E27FC236}">
                <a16:creationId xmlns:a16="http://schemas.microsoft.com/office/drawing/2014/main" id="{252E15B5-272F-FA58-4359-22487620915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 y="0"/>
            <a:ext cx="4114800" cy="3429000"/>
          </a:xfrm>
          <a:prstGeom prst="rect">
            <a:avLst/>
          </a:prstGeom>
        </p:spPr>
      </p:pic>
      <p:sp>
        <p:nvSpPr>
          <p:cNvPr id="16" name="Rectángulo 15">
            <a:extLst>
              <a:ext uri="{FF2B5EF4-FFF2-40B4-BE49-F238E27FC236}">
                <a16:creationId xmlns:a16="http://schemas.microsoft.com/office/drawing/2014/main" id="{45C962AE-4C23-68CF-6314-DD5DAF548F19}"/>
              </a:ext>
            </a:extLst>
          </p:cNvPr>
          <p:cNvSpPr/>
          <p:nvPr userDrawn="1"/>
        </p:nvSpPr>
        <p:spPr>
          <a:xfrm>
            <a:off x="0" y="-2"/>
            <a:ext cx="4114800" cy="3428999"/>
          </a:xfrm>
          <a:prstGeom prst="rect">
            <a:avLst/>
          </a:prstGeom>
          <a:solidFill>
            <a:srgbClr val="00B1EB">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descr="Un dibujo en blanco y negro&#10;&#10;Descripción generada automáticamente con confianza baja">
            <a:extLst>
              <a:ext uri="{FF2B5EF4-FFF2-40B4-BE49-F238E27FC236}">
                <a16:creationId xmlns:a16="http://schemas.microsoft.com/office/drawing/2014/main" id="{2C625762-0CB7-A8BD-E96E-940902CDC84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5131" y="6160250"/>
            <a:ext cx="2177551" cy="325514"/>
          </a:xfrm>
          <a:prstGeom prst="rect">
            <a:avLst/>
          </a:prstGeom>
        </p:spPr>
      </p:pic>
      <p:sp>
        <p:nvSpPr>
          <p:cNvPr id="17" name="Rectángulo 16">
            <a:extLst>
              <a:ext uri="{FF2B5EF4-FFF2-40B4-BE49-F238E27FC236}">
                <a16:creationId xmlns:a16="http://schemas.microsoft.com/office/drawing/2014/main" id="{BED82E3D-1848-A3DC-B10B-5CB047A625D0}"/>
              </a:ext>
            </a:extLst>
          </p:cNvPr>
          <p:cNvSpPr/>
          <p:nvPr userDrawn="1"/>
        </p:nvSpPr>
        <p:spPr>
          <a:xfrm>
            <a:off x="9732851" y="4383288"/>
            <a:ext cx="1249680" cy="329160"/>
          </a:xfrm>
          <a:prstGeom prst="rect">
            <a:avLst/>
          </a:prstGeom>
          <a:solidFill>
            <a:srgbClr val="00B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Título 17">
            <a:extLst>
              <a:ext uri="{FF2B5EF4-FFF2-40B4-BE49-F238E27FC236}">
                <a16:creationId xmlns:a16="http://schemas.microsoft.com/office/drawing/2014/main" id="{9DF30210-2557-624A-F460-C735A16F40F1}"/>
              </a:ext>
            </a:extLst>
          </p:cNvPr>
          <p:cNvSpPr txBox="1">
            <a:spLocks/>
          </p:cNvSpPr>
          <p:nvPr userDrawn="1"/>
        </p:nvSpPr>
        <p:spPr>
          <a:xfrm>
            <a:off x="268235" y="265248"/>
            <a:ext cx="2885440" cy="51204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9000" b="1" kern="1200">
                <a:solidFill>
                  <a:schemeClr val="tx1"/>
                </a:solidFill>
                <a:latin typeface="Calibri "/>
                <a:ea typeface="+mj-ea"/>
                <a:cs typeface="+mj-cs"/>
              </a:defRPr>
            </a:lvl1pPr>
          </a:lstStyle>
          <a:p>
            <a:pPr algn="l"/>
            <a:r>
              <a:rPr lang="es-ES" sz="1700" b="0" dirty="0">
                <a:solidFill>
                  <a:schemeClr val="bg1"/>
                </a:solidFill>
                <a:latin typeface="Segoe UI Light" panose="020B0502040204020203" pitchFamily="34" charset="0"/>
                <a:cs typeface="Segoe UI Light" panose="020B0502040204020203" pitchFamily="34" charset="0"/>
              </a:rPr>
              <a:t>Impulsando a la industria en su transformación digital</a:t>
            </a:r>
          </a:p>
        </p:txBody>
      </p:sp>
      <p:sp>
        <p:nvSpPr>
          <p:cNvPr id="25" name="Marcador de contenido 3">
            <a:extLst>
              <a:ext uri="{FF2B5EF4-FFF2-40B4-BE49-F238E27FC236}">
                <a16:creationId xmlns:a16="http://schemas.microsoft.com/office/drawing/2014/main" id="{138993EF-C842-4397-E6BE-CEAAFEC4AF72}"/>
              </a:ext>
            </a:extLst>
          </p:cNvPr>
          <p:cNvSpPr>
            <a:spLocks noGrp="1"/>
          </p:cNvSpPr>
          <p:nvPr>
            <p:ph sz="half" idx="2" hasCustomPrompt="1"/>
          </p:nvPr>
        </p:nvSpPr>
        <p:spPr>
          <a:xfrm>
            <a:off x="5676133" y="2310126"/>
            <a:ext cx="5413270" cy="2237742"/>
          </a:xfrm>
          <a:prstGeom prst="rect">
            <a:avLst/>
          </a:prstGeom>
        </p:spPr>
        <p:txBody>
          <a:bodyPr>
            <a:noAutofit/>
          </a:bodyPr>
          <a:lstStyle>
            <a:lvl1pPr marL="0" indent="0" algn="r">
              <a:lnSpc>
                <a:spcPct val="80000"/>
              </a:lnSpc>
              <a:buNone/>
              <a:defRPr sz="8000" b="0">
                <a:latin typeface="Montserrat Medium" pitchFamily="2" charset="0"/>
                <a:ea typeface="Segoe UI Emoji" panose="020B0502040204020203" pitchFamily="34" charset="0"/>
                <a:cs typeface="Segoe UI Light" panose="020B0502040204020203" pitchFamily="34" charset="0"/>
              </a:defRPr>
            </a:lvl1pPr>
          </a:lstStyle>
          <a:p>
            <a:pPr lvl="0"/>
            <a:r>
              <a:rPr lang="es-ES" dirty="0"/>
              <a:t>Muchas Gracias</a:t>
            </a:r>
          </a:p>
        </p:txBody>
      </p:sp>
      <p:sp>
        <p:nvSpPr>
          <p:cNvPr id="3" name="CuadroTexto 2">
            <a:extLst>
              <a:ext uri="{FF2B5EF4-FFF2-40B4-BE49-F238E27FC236}">
                <a16:creationId xmlns:a16="http://schemas.microsoft.com/office/drawing/2014/main" id="{629C267A-2360-4B6B-AADB-1DB1B150EDCD}"/>
              </a:ext>
            </a:extLst>
          </p:cNvPr>
          <p:cNvSpPr txBox="1"/>
          <p:nvPr userDrawn="1"/>
        </p:nvSpPr>
        <p:spPr>
          <a:xfrm>
            <a:off x="5524501" y="6253305"/>
            <a:ext cx="6453293" cy="4247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90000"/>
              </a:lnSpc>
            </a:pPr>
            <a:r>
              <a:rPr lang="es-ES" sz="800" dirty="0">
                <a:latin typeface="Montserrat" pitchFamily="2" charset="77"/>
              </a:rPr>
              <a:t>El Hub ASOCIACIÓN PARA LA DIGITALIZACIÓN DE LA INDUSTRIA DE GALICIA es una iniciativa que se desarrolla en el marco de la Estrategia Gallega de </a:t>
            </a:r>
            <a:r>
              <a:rPr lang="es-ES" sz="800" dirty="0" err="1">
                <a:latin typeface="Montserrat" pitchFamily="2" charset="77"/>
              </a:rPr>
              <a:t>Hubs</a:t>
            </a:r>
            <a:r>
              <a:rPr lang="es-ES" sz="800" dirty="0">
                <a:latin typeface="Montserrat" pitchFamily="2" charset="77"/>
              </a:rPr>
              <a:t> e Innovaciones Digitales, promovida por la Xunta de Galicia a través de la </a:t>
            </a:r>
            <a:r>
              <a:rPr lang="es-ES" sz="800" dirty="0" err="1">
                <a:latin typeface="Montserrat" pitchFamily="2" charset="77"/>
              </a:rPr>
              <a:t>Consellería</a:t>
            </a:r>
            <a:r>
              <a:rPr lang="es-ES" sz="800" dirty="0">
                <a:latin typeface="Montserrat" pitchFamily="2" charset="77"/>
              </a:rPr>
              <a:t> de Economía, </a:t>
            </a:r>
            <a:r>
              <a:rPr lang="es-ES" sz="800" dirty="0" err="1">
                <a:latin typeface="Montserrat" pitchFamily="2" charset="77"/>
              </a:rPr>
              <a:t>Emprego</a:t>
            </a:r>
            <a:r>
              <a:rPr lang="es-ES" sz="800" dirty="0">
                <a:latin typeface="Montserrat" pitchFamily="2" charset="77"/>
              </a:rPr>
              <a:t> e Industria.</a:t>
            </a:r>
          </a:p>
        </p:txBody>
      </p:sp>
      <p:pic>
        <p:nvPicPr>
          <p:cNvPr id="5" name="Imagen 4" descr="Texto&#10;&#10;Descripción generada automáticamente">
            <a:extLst>
              <a:ext uri="{FF2B5EF4-FFF2-40B4-BE49-F238E27FC236}">
                <a16:creationId xmlns:a16="http://schemas.microsoft.com/office/drawing/2014/main" id="{3CCFDAAF-457E-9ED7-E098-996679A34D4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4346441" y="6298419"/>
            <a:ext cx="1178060" cy="336589"/>
          </a:xfrm>
          <a:prstGeom prst="rect">
            <a:avLst/>
          </a:prstGeom>
        </p:spPr>
      </p:pic>
    </p:spTree>
    <p:extLst>
      <p:ext uri="{BB962C8B-B14F-4D97-AF65-F5344CB8AC3E}">
        <p14:creationId xmlns:p14="http://schemas.microsoft.com/office/powerpoint/2010/main" val="209467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4D1A4-5D68-B6A6-29DC-B447AA7E963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3E7813-5A20-A2FB-8DB4-63DA237001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2509C73-BC8B-AC32-3BC2-8341EC549627}"/>
              </a:ext>
            </a:extLst>
          </p:cNvPr>
          <p:cNvSpPr>
            <a:spLocks noGrp="1"/>
          </p:cNvSpPr>
          <p:nvPr>
            <p:ph type="dt" sz="half" idx="10"/>
          </p:nvPr>
        </p:nvSpPr>
        <p:spPr/>
        <p:txBody>
          <a:bodyPr/>
          <a:lstStyle/>
          <a:p>
            <a:fld id="{DB3BCEEE-B134-4B41-9662-78A568790736}" type="datetimeFigureOut">
              <a:rPr lang="es-ES" smtClean="0"/>
              <a:t>08/04/2024</a:t>
            </a:fld>
            <a:endParaRPr lang="es-ES"/>
          </a:p>
        </p:txBody>
      </p:sp>
      <p:sp>
        <p:nvSpPr>
          <p:cNvPr id="5" name="Marcador de pie de página 4">
            <a:extLst>
              <a:ext uri="{FF2B5EF4-FFF2-40B4-BE49-F238E27FC236}">
                <a16:creationId xmlns:a16="http://schemas.microsoft.com/office/drawing/2014/main" id="{E459E86D-E96B-212F-30B0-58FEA369FB5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09558B8-13E1-835C-00E5-B3B8170A8174}"/>
              </a:ext>
            </a:extLst>
          </p:cNvPr>
          <p:cNvSpPr>
            <a:spLocks noGrp="1"/>
          </p:cNvSpPr>
          <p:nvPr>
            <p:ph type="sldNum" sz="quarter" idx="12"/>
          </p:nvPr>
        </p:nvSpPr>
        <p:spPr/>
        <p:txBody>
          <a:bodyPr/>
          <a:lstStyle/>
          <a:p>
            <a:fld id="{136EABD6-93A8-42C4-99ED-ADA72A81BCA0}" type="slidenum">
              <a:rPr lang="es-ES" smtClean="0"/>
              <a:t>‹Nº›</a:t>
            </a:fld>
            <a:endParaRPr lang="es-ES"/>
          </a:p>
        </p:txBody>
      </p:sp>
    </p:spTree>
    <p:extLst>
      <p:ext uri="{BB962C8B-B14F-4D97-AF65-F5344CB8AC3E}">
        <p14:creationId xmlns:p14="http://schemas.microsoft.com/office/powerpoint/2010/main" val="289947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1D2364-A2BE-9A71-8CCC-C850A51A63A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006744D-2FC5-594D-0668-28913940F8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60C19C-6219-4793-E1F5-4FC60B2672AE}"/>
              </a:ext>
            </a:extLst>
          </p:cNvPr>
          <p:cNvSpPr>
            <a:spLocks noGrp="1"/>
          </p:cNvSpPr>
          <p:nvPr>
            <p:ph type="dt" sz="half" idx="10"/>
          </p:nvPr>
        </p:nvSpPr>
        <p:spPr/>
        <p:txBody>
          <a:bodyPr/>
          <a:lstStyle/>
          <a:p>
            <a:fld id="{DB3BCEEE-B134-4B41-9662-78A568790736}" type="datetimeFigureOut">
              <a:rPr lang="es-ES" smtClean="0"/>
              <a:t>08/04/2024</a:t>
            </a:fld>
            <a:endParaRPr lang="es-ES"/>
          </a:p>
        </p:txBody>
      </p:sp>
      <p:sp>
        <p:nvSpPr>
          <p:cNvPr id="5" name="Marcador de pie de página 4">
            <a:extLst>
              <a:ext uri="{FF2B5EF4-FFF2-40B4-BE49-F238E27FC236}">
                <a16:creationId xmlns:a16="http://schemas.microsoft.com/office/drawing/2014/main" id="{5C4DB096-4C1E-E1E5-CEA4-73D2700B20F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242421-AD56-40C7-0138-815A09262AB7}"/>
              </a:ext>
            </a:extLst>
          </p:cNvPr>
          <p:cNvSpPr>
            <a:spLocks noGrp="1"/>
          </p:cNvSpPr>
          <p:nvPr>
            <p:ph type="sldNum" sz="quarter" idx="12"/>
          </p:nvPr>
        </p:nvSpPr>
        <p:spPr/>
        <p:txBody>
          <a:bodyPr/>
          <a:lstStyle/>
          <a:p>
            <a:fld id="{136EABD6-93A8-42C4-99ED-ADA72A81BCA0}" type="slidenum">
              <a:rPr lang="es-ES" smtClean="0"/>
              <a:t>‹Nº›</a:t>
            </a:fld>
            <a:endParaRPr lang="es-ES"/>
          </a:p>
        </p:txBody>
      </p:sp>
    </p:spTree>
    <p:extLst>
      <p:ext uri="{BB962C8B-B14F-4D97-AF65-F5344CB8AC3E}">
        <p14:creationId xmlns:p14="http://schemas.microsoft.com/office/powerpoint/2010/main" val="160517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98DD26-ED96-176D-44B5-397D98C7A43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46114A-9596-321B-D6D5-259668698D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6906DB-C7BF-8874-9803-97444071078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B6197BD-BB91-A462-3E5C-C2079908DFF6}"/>
              </a:ext>
            </a:extLst>
          </p:cNvPr>
          <p:cNvSpPr>
            <a:spLocks noGrp="1"/>
          </p:cNvSpPr>
          <p:nvPr>
            <p:ph type="dt" sz="half" idx="10"/>
          </p:nvPr>
        </p:nvSpPr>
        <p:spPr/>
        <p:txBody>
          <a:bodyPr/>
          <a:lstStyle/>
          <a:p>
            <a:fld id="{DB3BCEEE-B134-4B41-9662-78A568790736}" type="datetimeFigureOut">
              <a:rPr lang="es-ES" smtClean="0"/>
              <a:t>08/04/2024</a:t>
            </a:fld>
            <a:endParaRPr lang="es-ES"/>
          </a:p>
        </p:txBody>
      </p:sp>
      <p:sp>
        <p:nvSpPr>
          <p:cNvPr id="6" name="Marcador de pie de página 5">
            <a:extLst>
              <a:ext uri="{FF2B5EF4-FFF2-40B4-BE49-F238E27FC236}">
                <a16:creationId xmlns:a16="http://schemas.microsoft.com/office/drawing/2014/main" id="{73789F58-4122-B894-EBC2-B3F18AE95C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59EF79-91FB-1FF3-E910-6331C49218D7}"/>
              </a:ext>
            </a:extLst>
          </p:cNvPr>
          <p:cNvSpPr>
            <a:spLocks noGrp="1"/>
          </p:cNvSpPr>
          <p:nvPr>
            <p:ph type="sldNum" sz="quarter" idx="12"/>
          </p:nvPr>
        </p:nvSpPr>
        <p:spPr/>
        <p:txBody>
          <a:bodyPr/>
          <a:lstStyle/>
          <a:p>
            <a:fld id="{136EABD6-93A8-42C4-99ED-ADA72A81BCA0}" type="slidenum">
              <a:rPr lang="es-ES" smtClean="0"/>
              <a:t>‹Nº›</a:t>
            </a:fld>
            <a:endParaRPr lang="es-ES"/>
          </a:p>
        </p:txBody>
      </p:sp>
    </p:spTree>
    <p:extLst>
      <p:ext uri="{BB962C8B-B14F-4D97-AF65-F5344CB8AC3E}">
        <p14:creationId xmlns:p14="http://schemas.microsoft.com/office/powerpoint/2010/main" val="3819140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A12091-4D16-4031-F0EA-DFC6301BF6F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432732-4CF3-15AA-5D72-EE609C2EBC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CA8B93-D638-BC21-52D2-31349FB8DDA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27AB2E0-237D-4E2C-A842-579FF8795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0F97E72-E8F5-1336-2DAF-975132A4344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43E5CC8-19A1-0FB2-2566-A7D29973ACE5}"/>
              </a:ext>
            </a:extLst>
          </p:cNvPr>
          <p:cNvSpPr>
            <a:spLocks noGrp="1"/>
          </p:cNvSpPr>
          <p:nvPr>
            <p:ph type="dt" sz="half" idx="10"/>
          </p:nvPr>
        </p:nvSpPr>
        <p:spPr/>
        <p:txBody>
          <a:bodyPr/>
          <a:lstStyle/>
          <a:p>
            <a:fld id="{DB3BCEEE-B134-4B41-9662-78A568790736}" type="datetimeFigureOut">
              <a:rPr lang="es-ES" smtClean="0"/>
              <a:t>08/04/2024</a:t>
            </a:fld>
            <a:endParaRPr lang="es-ES"/>
          </a:p>
        </p:txBody>
      </p:sp>
      <p:sp>
        <p:nvSpPr>
          <p:cNvPr id="8" name="Marcador de pie de página 7">
            <a:extLst>
              <a:ext uri="{FF2B5EF4-FFF2-40B4-BE49-F238E27FC236}">
                <a16:creationId xmlns:a16="http://schemas.microsoft.com/office/drawing/2014/main" id="{F2C8F260-E566-E806-83FF-1D61D24D2EA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5D0D7E8-F85C-654E-C00B-A8A288B028CA}"/>
              </a:ext>
            </a:extLst>
          </p:cNvPr>
          <p:cNvSpPr>
            <a:spLocks noGrp="1"/>
          </p:cNvSpPr>
          <p:nvPr>
            <p:ph type="sldNum" sz="quarter" idx="12"/>
          </p:nvPr>
        </p:nvSpPr>
        <p:spPr/>
        <p:txBody>
          <a:bodyPr/>
          <a:lstStyle/>
          <a:p>
            <a:fld id="{136EABD6-93A8-42C4-99ED-ADA72A81BCA0}" type="slidenum">
              <a:rPr lang="es-ES" smtClean="0"/>
              <a:t>‹Nº›</a:t>
            </a:fld>
            <a:endParaRPr lang="es-ES"/>
          </a:p>
        </p:txBody>
      </p:sp>
    </p:spTree>
    <p:extLst>
      <p:ext uri="{BB962C8B-B14F-4D97-AF65-F5344CB8AC3E}">
        <p14:creationId xmlns:p14="http://schemas.microsoft.com/office/powerpoint/2010/main" val="166635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190C3-46C0-DEAE-4EEC-0222BACAD83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39EE2D1-4042-C211-C1EE-ADBB18BF4AAE}"/>
              </a:ext>
            </a:extLst>
          </p:cNvPr>
          <p:cNvSpPr>
            <a:spLocks noGrp="1"/>
          </p:cNvSpPr>
          <p:nvPr>
            <p:ph type="dt" sz="half" idx="10"/>
          </p:nvPr>
        </p:nvSpPr>
        <p:spPr/>
        <p:txBody>
          <a:bodyPr/>
          <a:lstStyle/>
          <a:p>
            <a:fld id="{DB3BCEEE-B134-4B41-9662-78A568790736}" type="datetimeFigureOut">
              <a:rPr lang="es-ES" smtClean="0"/>
              <a:t>08/04/2024</a:t>
            </a:fld>
            <a:endParaRPr lang="es-ES"/>
          </a:p>
        </p:txBody>
      </p:sp>
      <p:sp>
        <p:nvSpPr>
          <p:cNvPr id="4" name="Marcador de pie de página 3">
            <a:extLst>
              <a:ext uri="{FF2B5EF4-FFF2-40B4-BE49-F238E27FC236}">
                <a16:creationId xmlns:a16="http://schemas.microsoft.com/office/drawing/2014/main" id="{878D511A-C6CE-499E-542B-E9D62F4C853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E4886A8-1C47-79DC-C175-AFBFA81F47F4}"/>
              </a:ext>
            </a:extLst>
          </p:cNvPr>
          <p:cNvSpPr>
            <a:spLocks noGrp="1"/>
          </p:cNvSpPr>
          <p:nvPr>
            <p:ph type="sldNum" sz="quarter" idx="12"/>
          </p:nvPr>
        </p:nvSpPr>
        <p:spPr/>
        <p:txBody>
          <a:bodyPr/>
          <a:lstStyle/>
          <a:p>
            <a:fld id="{136EABD6-93A8-42C4-99ED-ADA72A81BCA0}" type="slidenum">
              <a:rPr lang="es-ES" smtClean="0"/>
              <a:t>‹Nº›</a:t>
            </a:fld>
            <a:endParaRPr lang="es-ES"/>
          </a:p>
        </p:txBody>
      </p:sp>
    </p:spTree>
    <p:extLst>
      <p:ext uri="{BB962C8B-B14F-4D97-AF65-F5344CB8AC3E}">
        <p14:creationId xmlns:p14="http://schemas.microsoft.com/office/powerpoint/2010/main" val="182256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CCAD1D-D0FC-352D-4E98-4EA3BCC49CB2}"/>
              </a:ext>
            </a:extLst>
          </p:cNvPr>
          <p:cNvSpPr>
            <a:spLocks noGrp="1"/>
          </p:cNvSpPr>
          <p:nvPr>
            <p:ph type="dt" sz="half" idx="10"/>
          </p:nvPr>
        </p:nvSpPr>
        <p:spPr/>
        <p:txBody>
          <a:bodyPr/>
          <a:lstStyle/>
          <a:p>
            <a:fld id="{DB3BCEEE-B134-4B41-9662-78A568790736}" type="datetimeFigureOut">
              <a:rPr lang="es-ES" smtClean="0"/>
              <a:t>08/04/2024</a:t>
            </a:fld>
            <a:endParaRPr lang="es-ES"/>
          </a:p>
        </p:txBody>
      </p:sp>
      <p:sp>
        <p:nvSpPr>
          <p:cNvPr id="3" name="Marcador de pie de página 2">
            <a:extLst>
              <a:ext uri="{FF2B5EF4-FFF2-40B4-BE49-F238E27FC236}">
                <a16:creationId xmlns:a16="http://schemas.microsoft.com/office/drawing/2014/main" id="{584D6DAB-73EA-9F01-7A45-ABBD89ACA5C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EC477C5-A2B7-A3CD-635A-77189D76FDB0}"/>
              </a:ext>
            </a:extLst>
          </p:cNvPr>
          <p:cNvSpPr>
            <a:spLocks noGrp="1"/>
          </p:cNvSpPr>
          <p:nvPr>
            <p:ph type="sldNum" sz="quarter" idx="12"/>
          </p:nvPr>
        </p:nvSpPr>
        <p:spPr/>
        <p:txBody>
          <a:bodyPr/>
          <a:lstStyle/>
          <a:p>
            <a:fld id="{136EABD6-93A8-42C4-99ED-ADA72A81BCA0}" type="slidenum">
              <a:rPr lang="es-ES" smtClean="0"/>
              <a:t>‹Nº›</a:t>
            </a:fld>
            <a:endParaRPr lang="es-ES"/>
          </a:p>
        </p:txBody>
      </p:sp>
    </p:spTree>
    <p:extLst>
      <p:ext uri="{BB962C8B-B14F-4D97-AF65-F5344CB8AC3E}">
        <p14:creationId xmlns:p14="http://schemas.microsoft.com/office/powerpoint/2010/main" val="53576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42DBBD-C06E-E7F4-5D7B-52D74176E61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A29F7D-F03C-4194-1585-1BE11D4A8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1B8A2AF-6332-B5C4-ACB1-992CC50C0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A953293-B1E3-550A-21C7-3BCEAD4E1AB7}"/>
              </a:ext>
            </a:extLst>
          </p:cNvPr>
          <p:cNvSpPr>
            <a:spLocks noGrp="1"/>
          </p:cNvSpPr>
          <p:nvPr>
            <p:ph type="dt" sz="half" idx="10"/>
          </p:nvPr>
        </p:nvSpPr>
        <p:spPr/>
        <p:txBody>
          <a:bodyPr/>
          <a:lstStyle/>
          <a:p>
            <a:fld id="{DB3BCEEE-B134-4B41-9662-78A568790736}" type="datetimeFigureOut">
              <a:rPr lang="es-ES" smtClean="0"/>
              <a:t>08/04/2024</a:t>
            </a:fld>
            <a:endParaRPr lang="es-ES"/>
          </a:p>
        </p:txBody>
      </p:sp>
      <p:sp>
        <p:nvSpPr>
          <p:cNvPr id="6" name="Marcador de pie de página 5">
            <a:extLst>
              <a:ext uri="{FF2B5EF4-FFF2-40B4-BE49-F238E27FC236}">
                <a16:creationId xmlns:a16="http://schemas.microsoft.com/office/drawing/2014/main" id="{06947725-B984-27CE-4BC2-F10E8C8EAEF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35BE15-6100-D0E6-BCC3-FFE60A676477}"/>
              </a:ext>
            </a:extLst>
          </p:cNvPr>
          <p:cNvSpPr>
            <a:spLocks noGrp="1"/>
          </p:cNvSpPr>
          <p:nvPr>
            <p:ph type="sldNum" sz="quarter" idx="12"/>
          </p:nvPr>
        </p:nvSpPr>
        <p:spPr/>
        <p:txBody>
          <a:bodyPr/>
          <a:lstStyle/>
          <a:p>
            <a:fld id="{136EABD6-93A8-42C4-99ED-ADA72A81BCA0}" type="slidenum">
              <a:rPr lang="es-ES" smtClean="0"/>
              <a:t>‹Nº›</a:t>
            </a:fld>
            <a:endParaRPr lang="es-ES"/>
          </a:p>
        </p:txBody>
      </p:sp>
    </p:spTree>
    <p:extLst>
      <p:ext uri="{BB962C8B-B14F-4D97-AF65-F5344CB8AC3E}">
        <p14:creationId xmlns:p14="http://schemas.microsoft.com/office/powerpoint/2010/main" val="112511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3423B1-231E-ED7F-13D1-6B58AF79452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864BE1F-3D82-32F9-5ECC-90B19E578E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943E7B1-F35A-7ABF-CFE3-59D085921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5077FCE-FA72-AFE3-7371-68FBD2140B45}"/>
              </a:ext>
            </a:extLst>
          </p:cNvPr>
          <p:cNvSpPr>
            <a:spLocks noGrp="1"/>
          </p:cNvSpPr>
          <p:nvPr>
            <p:ph type="dt" sz="half" idx="10"/>
          </p:nvPr>
        </p:nvSpPr>
        <p:spPr/>
        <p:txBody>
          <a:bodyPr/>
          <a:lstStyle/>
          <a:p>
            <a:fld id="{DB3BCEEE-B134-4B41-9662-78A568790736}" type="datetimeFigureOut">
              <a:rPr lang="es-ES" smtClean="0"/>
              <a:t>08/04/2024</a:t>
            </a:fld>
            <a:endParaRPr lang="es-ES"/>
          </a:p>
        </p:txBody>
      </p:sp>
      <p:sp>
        <p:nvSpPr>
          <p:cNvPr id="6" name="Marcador de pie de página 5">
            <a:extLst>
              <a:ext uri="{FF2B5EF4-FFF2-40B4-BE49-F238E27FC236}">
                <a16:creationId xmlns:a16="http://schemas.microsoft.com/office/drawing/2014/main" id="{723A9A97-D60A-8122-A6EC-F854EF7D511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5A5FD5-55B6-D6BD-9298-AEA1ABFEA8DF}"/>
              </a:ext>
            </a:extLst>
          </p:cNvPr>
          <p:cNvSpPr>
            <a:spLocks noGrp="1"/>
          </p:cNvSpPr>
          <p:nvPr>
            <p:ph type="sldNum" sz="quarter" idx="12"/>
          </p:nvPr>
        </p:nvSpPr>
        <p:spPr/>
        <p:txBody>
          <a:bodyPr/>
          <a:lstStyle/>
          <a:p>
            <a:fld id="{136EABD6-93A8-42C4-99ED-ADA72A81BCA0}" type="slidenum">
              <a:rPr lang="es-ES" smtClean="0"/>
              <a:t>‹Nº›</a:t>
            </a:fld>
            <a:endParaRPr lang="es-ES"/>
          </a:p>
        </p:txBody>
      </p:sp>
    </p:spTree>
    <p:extLst>
      <p:ext uri="{BB962C8B-B14F-4D97-AF65-F5344CB8AC3E}">
        <p14:creationId xmlns:p14="http://schemas.microsoft.com/office/powerpoint/2010/main" val="2911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299736F-153C-1EF5-73DF-D9EA0F90C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648963-B17A-2971-0521-E4E59644CD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E330BD-C1C5-9902-6532-2FBFE4E02E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BCEEE-B134-4B41-9662-78A568790736}" type="datetimeFigureOut">
              <a:rPr lang="es-ES" smtClean="0"/>
              <a:t>08/04/2024</a:t>
            </a:fld>
            <a:endParaRPr lang="es-ES"/>
          </a:p>
        </p:txBody>
      </p:sp>
      <p:sp>
        <p:nvSpPr>
          <p:cNvPr id="5" name="Marcador de pie de página 4">
            <a:extLst>
              <a:ext uri="{FF2B5EF4-FFF2-40B4-BE49-F238E27FC236}">
                <a16:creationId xmlns:a16="http://schemas.microsoft.com/office/drawing/2014/main" id="{347F6E5C-424F-546A-AA28-A78BCA2FB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85ABDC5-C137-EA42-C445-46527CC20A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EABD6-93A8-42C4-99ED-ADA72A81BCA0}" type="slidenum">
              <a:rPr lang="es-ES" smtClean="0"/>
              <a:t>‹Nº›</a:t>
            </a:fld>
            <a:endParaRPr lang="es-ES"/>
          </a:p>
        </p:txBody>
      </p:sp>
    </p:spTree>
    <p:extLst>
      <p:ext uri="{BB962C8B-B14F-4D97-AF65-F5344CB8AC3E}">
        <p14:creationId xmlns:p14="http://schemas.microsoft.com/office/powerpoint/2010/main" val="2016230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13.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14.png"/><Relationship Id="rId9" Type="http://schemas.microsoft.com/office/2007/relationships/diagramDrawing" Target="../diagrams/drawing1.xml"/><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9FF06B4-8C1C-9DEB-8711-BC2FC5D37EC9}"/>
              </a:ext>
            </a:extLst>
          </p:cNvPr>
          <p:cNvSpPr>
            <a:spLocks noGrp="1"/>
          </p:cNvSpPr>
          <p:nvPr>
            <p:ph sz="half" idx="2"/>
          </p:nvPr>
        </p:nvSpPr>
        <p:spPr/>
        <p:txBody>
          <a:bodyPr/>
          <a:lstStyle/>
          <a:p>
            <a:pPr algn="ctr"/>
            <a:r>
              <a:rPr lang="es-ES" sz="1800" b="1" i="1" u="none" strike="noStrike" baseline="0" dirty="0">
                <a:solidFill>
                  <a:srgbClr val="006FC0"/>
                </a:solidFill>
                <a:latin typeface="Calibri" panose="020F0502020204030204" pitchFamily="34" charset="0"/>
              </a:rPr>
              <a:t>METALZERO_CO2 – FASE II </a:t>
            </a:r>
            <a:endParaRPr lang="es-ES_tradnl" sz="1800" dirty="0"/>
          </a:p>
          <a:p>
            <a:pPr algn="l"/>
            <a:endParaRPr lang="es-ES" sz="1800" b="0" i="0" u="none" strike="noStrike" baseline="0" dirty="0">
              <a:solidFill>
                <a:srgbClr val="000000"/>
              </a:solidFill>
              <a:latin typeface="Calibri" panose="020F0502020204030204" pitchFamily="34" charset="0"/>
            </a:endParaRPr>
          </a:p>
          <a:p>
            <a:pPr algn="just"/>
            <a:r>
              <a:rPr lang="es-ES" sz="1800" b="1" i="1" u="none" strike="noStrike" baseline="0" dirty="0">
                <a:solidFill>
                  <a:srgbClr val="000000"/>
                </a:solidFill>
                <a:latin typeface="Calibri" panose="020F0502020204030204" pitchFamily="34" charset="0"/>
              </a:rPr>
              <a:t>Desarrollo de un sistema inteligente de análisis energético para avanzar hacia la sostenibilidad y la descarbonización en la cadena de valor del sector metalmecánico </a:t>
            </a:r>
            <a:endParaRPr lang="es-ES" sz="1800" b="0" i="0" u="none" strike="noStrike" baseline="0" dirty="0">
              <a:solidFill>
                <a:srgbClr val="000000"/>
              </a:solidFill>
              <a:latin typeface="Calibri" panose="020F0502020204030204" pitchFamily="34" charset="0"/>
            </a:endParaRPr>
          </a:p>
        </p:txBody>
      </p:sp>
      <p:sp>
        <p:nvSpPr>
          <p:cNvPr id="4" name="Marcador de contenido 3">
            <a:extLst>
              <a:ext uri="{FF2B5EF4-FFF2-40B4-BE49-F238E27FC236}">
                <a16:creationId xmlns:a16="http://schemas.microsoft.com/office/drawing/2014/main" id="{DA30C44D-023E-2594-0E91-33C44C0629C1}"/>
              </a:ext>
            </a:extLst>
          </p:cNvPr>
          <p:cNvSpPr>
            <a:spLocks noGrp="1"/>
          </p:cNvSpPr>
          <p:nvPr>
            <p:ph sz="half" idx="10"/>
          </p:nvPr>
        </p:nvSpPr>
        <p:spPr/>
        <p:txBody>
          <a:bodyPr/>
          <a:lstStyle/>
          <a:p>
            <a:r>
              <a:rPr lang="es-ES" b="0" dirty="0"/>
              <a:t>10/04/2024</a:t>
            </a:r>
            <a:endParaRPr lang="es-ES_tradnl" b="0" dirty="0"/>
          </a:p>
        </p:txBody>
      </p:sp>
      <p:pic>
        <p:nvPicPr>
          <p:cNvPr id="2" name="Imagen 1">
            <a:extLst>
              <a:ext uri="{FF2B5EF4-FFF2-40B4-BE49-F238E27FC236}">
                <a16:creationId xmlns:a16="http://schemas.microsoft.com/office/drawing/2014/main" id="{47D86F30-F9E2-8B9B-2516-CCB1FB3099BF}"/>
              </a:ext>
            </a:extLst>
          </p:cNvPr>
          <p:cNvPicPr>
            <a:picLocks noChangeAspect="1"/>
          </p:cNvPicPr>
          <p:nvPr/>
        </p:nvPicPr>
        <p:blipFill>
          <a:blip r:embed="rId2"/>
          <a:stretch>
            <a:fillRect/>
          </a:stretch>
        </p:blipFill>
        <p:spPr>
          <a:xfrm>
            <a:off x="351991" y="4533013"/>
            <a:ext cx="7168964" cy="1260000"/>
          </a:xfrm>
          <a:prstGeom prst="rect">
            <a:avLst/>
          </a:prstGeom>
        </p:spPr>
      </p:pic>
      <p:pic>
        <p:nvPicPr>
          <p:cNvPr id="12" name="Imagen 11">
            <a:extLst>
              <a:ext uri="{FF2B5EF4-FFF2-40B4-BE49-F238E27FC236}">
                <a16:creationId xmlns:a16="http://schemas.microsoft.com/office/drawing/2014/main" id="{46BDB924-7DCF-4BBD-4B52-53838449F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605" y="385695"/>
            <a:ext cx="2419350" cy="971550"/>
          </a:xfrm>
          <a:prstGeom prst="rect">
            <a:avLst/>
          </a:prstGeom>
        </p:spPr>
      </p:pic>
    </p:spTree>
    <p:extLst>
      <p:ext uri="{BB962C8B-B14F-4D97-AF65-F5344CB8AC3E}">
        <p14:creationId xmlns:p14="http://schemas.microsoft.com/office/powerpoint/2010/main" val="277703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61F5F42B-B0B3-D2A8-2693-88BBAB9D5DD5}"/>
              </a:ext>
            </a:extLst>
          </p:cNvPr>
          <p:cNvSpPr>
            <a:spLocks noGrp="1"/>
          </p:cNvSpPr>
          <p:nvPr>
            <p:ph sz="half" idx="12"/>
          </p:nvPr>
        </p:nvSpPr>
        <p:spPr>
          <a:xfrm>
            <a:off x="698501" y="1249680"/>
            <a:ext cx="5637754" cy="4751365"/>
          </a:xfrm>
        </p:spPr>
        <p:txBody>
          <a:bodyPr/>
          <a:lstStyle/>
          <a:p>
            <a:pPr algn="just">
              <a:lnSpc>
                <a:spcPct val="100000"/>
              </a:lnSpc>
            </a:pPr>
            <a:br>
              <a:rPr lang="es-ES" dirty="0"/>
            </a:br>
            <a:r>
              <a:rPr lang="es-ES" b="1" dirty="0"/>
              <a:t>El OBJETIVO PRINCIPAL</a:t>
            </a:r>
            <a:r>
              <a:rPr lang="es-ES" dirty="0"/>
              <a:t> del proyecto es el desarrollo de una metodología para el </a:t>
            </a:r>
            <a:r>
              <a:rPr lang="es-ES" dirty="0">
                <a:effectLst>
                  <a:outerShdw blurRad="38100" dist="38100" dir="2700000" algn="tl">
                    <a:srgbClr val="000000">
                      <a:alpha val="43137"/>
                    </a:srgbClr>
                  </a:outerShdw>
                </a:effectLst>
              </a:rPr>
              <a:t>análisis de sostenibilidad de los procesos de la cadena de valor del sector metalmecánico</a:t>
            </a:r>
            <a:r>
              <a:rPr lang="es-ES" dirty="0"/>
              <a:t>, a través de un </a:t>
            </a:r>
            <a:r>
              <a:rPr lang="es-ES" dirty="0">
                <a:effectLst>
                  <a:outerShdw blurRad="38100" dist="38100" dir="2700000" algn="tl">
                    <a:srgbClr val="000000">
                      <a:alpha val="43137"/>
                    </a:srgbClr>
                  </a:outerShdw>
                </a:effectLst>
              </a:rPr>
              <a:t>sistema inteligente capaz de analizar en tiempo real los datos</a:t>
            </a:r>
            <a:r>
              <a:rPr lang="es-ES" dirty="0"/>
              <a:t>, detectar </a:t>
            </a:r>
            <a:r>
              <a:rPr lang="es-ES" dirty="0">
                <a:effectLst>
                  <a:outerShdw blurRad="38100" dist="38100" dir="2700000" algn="tl">
                    <a:srgbClr val="000000">
                      <a:alpha val="43137"/>
                    </a:srgbClr>
                  </a:outerShdw>
                </a:effectLst>
              </a:rPr>
              <a:t>anomalías</a:t>
            </a:r>
            <a:r>
              <a:rPr lang="es-ES" dirty="0"/>
              <a:t> y simular escenarios que permitan elaborar </a:t>
            </a:r>
            <a:r>
              <a:rPr lang="es-ES" dirty="0">
                <a:effectLst>
                  <a:outerShdw blurRad="38100" dist="38100" dir="2700000" algn="tl">
                    <a:srgbClr val="000000">
                      <a:alpha val="43137"/>
                    </a:srgbClr>
                  </a:outerShdw>
                </a:effectLst>
              </a:rPr>
              <a:t>propuestas de mejora de la eficiencia energética y reducción del impacto ambiental</a:t>
            </a:r>
            <a:r>
              <a:rPr lang="es-ES" dirty="0"/>
              <a:t>, garantizando la inmutabilidad de los datos recopilados.</a:t>
            </a:r>
          </a:p>
          <a:p>
            <a:pPr algn="just">
              <a:lnSpc>
                <a:spcPct val="100000"/>
              </a:lnSpc>
            </a:pPr>
            <a:r>
              <a:rPr lang="es-ES" dirty="0"/>
              <a:t>El objetivo de la fase II del proyecto será la ampliación y validación de los resultados planteados en la primera fase, globalizando la sistemática de modo que resulte replicable en toda la cadena de valor.</a:t>
            </a:r>
          </a:p>
          <a:p>
            <a:endParaRPr lang="es-ES" dirty="0"/>
          </a:p>
          <a:p>
            <a:pPr>
              <a:lnSpc>
                <a:spcPct val="100000"/>
              </a:lnSpc>
            </a:pPr>
            <a:endParaRPr lang="es-ES" dirty="0"/>
          </a:p>
          <a:p>
            <a:endParaRPr lang="es-ES" dirty="0"/>
          </a:p>
          <a:p>
            <a:endParaRPr lang="es-ES_tradnl" dirty="0"/>
          </a:p>
        </p:txBody>
      </p:sp>
      <p:pic>
        <p:nvPicPr>
          <p:cNvPr id="2" name="Imagen 1">
            <a:extLst>
              <a:ext uri="{FF2B5EF4-FFF2-40B4-BE49-F238E27FC236}">
                <a16:creationId xmlns:a16="http://schemas.microsoft.com/office/drawing/2014/main" id="{DCA619F6-4B70-C7C1-CDF7-545B7664398E}"/>
              </a:ext>
            </a:extLst>
          </p:cNvPr>
          <p:cNvPicPr>
            <a:picLocks noChangeAspect="1"/>
          </p:cNvPicPr>
          <p:nvPr/>
        </p:nvPicPr>
        <p:blipFill>
          <a:blip r:embed="rId3"/>
          <a:stretch>
            <a:fillRect/>
          </a:stretch>
        </p:blipFill>
        <p:spPr>
          <a:xfrm>
            <a:off x="9699479" y="239044"/>
            <a:ext cx="2047875" cy="904875"/>
          </a:xfrm>
          <a:prstGeom prst="rect">
            <a:avLst/>
          </a:prstGeom>
        </p:spPr>
      </p:pic>
      <p:pic>
        <p:nvPicPr>
          <p:cNvPr id="3" name="Imagen 2" descr="Diagrama&#10;&#10;Descripción generada automáticamente">
            <a:extLst>
              <a:ext uri="{FF2B5EF4-FFF2-40B4-BE49-F238E27FC236}">
                <a16:creationId xmlns:a16="http://schemas.microsoft.com/office/drawing/2014/main" id="{5C90F76D-E048-9F6F-84AB-D8CD7F3130A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2104" y="2123768"/>
            <a:ext cx="4325685" cy="31642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Bocadillo: rectángulo 4">
            <a:extLst>
              <a:ext uri="{FF2B5EF4-FFF2-40B4-BE49-F238E27FC236}">
                <a16:creationId xmlns:a16="http://schemas.microsoft.com/office/drawing/2014/main" id="{F4BDE295-DC05-C6C8-5775-AF01F477BF7C}"/>
              </a:ext>
            </a:extLst>
          </p:cNvPr>
          <p:cNvSpPr/>
          <p:nvPr/>
        </p:nvSpPr>
        <p:spPr>
          <a:xfrm>
            <a:off x="399822" y="4903289"/>
            <a:ext cx="1605958" cy="769441"/>
          </a:xfrm>
          <a:prstGeom prst="wedgeRectCallout">
            <a:avLst>
              <a:gd name="adj1" fmla="val 33044"/>
              <a:gd name="adj2" fmla="val -71674"/>
            </a:avLst>
          </a:prstGeom>
          <a:noFill/>
          <a:ln w="38100">
            <a:solidFill>
              <a:schemeClr val="accent5">
                <a:lumMod val="20000"/>
                <a:lumOff val="80000"/>
              </a:schemeClr>
            </a:solidFill>
          </a:ln>
        </p:spPr>
        <p:txBody>
          <a:bodyPr wrap="square" rtlCol="0">
            <a:spAutoFit/>
          </a:bodyPr>
          <a:lstStyle/>
          <a:p>
            <a:r>
              <a:rPr lang="es-ES" sz="1100" dirty="0">
                <a:solidFill>
                  <a:schemeClr val="tx1"/>
                </a:solidFill>
                <a:latin typeface="Montserrat Light" panose="00000400000000000000" pitchFamily="2" charset="0"/>
              </a:rPr>
              <a:t>Heterogeneidad de las actividades que conforman el sector metalmecánico</a:t>
            </a:r>
          </a:p>
        </p:txBody>
      </p:sp>
      <p:sp>
        <p:nvSpPr>
          <p:cNvPr id="7" name="Flecha: pentágono 6">
            <a:extLst>
              <a:ext uri="{FF2B5EF4-FFF2-40B4-BE49-F238E27FC236}">
                <a16:creationId xmlns:a16="http://schemas.microsoft.com/office/drawing/2014/main" id="{AD536BB1-1CB3-B617-6901-37965FF3DAF4}"/>
              </a:ext>
            </a:extLst>
          </p:cNvPr>
          <p:cNvSpPr/>
          <p:nvPr/>
        </p:nvSpPr>
        <p:spPr>
          <a:xfrm rot="5400000">
            <a:off x="4364050" y="4034776"/>
            <a:ext cx="806351" cy="2543377"/>
          </a:xfrm>
          <a:prstGeom prst="homePlate">
            <a:avLst>
              <a:gd name="adj" fmla="val 29832"/>
            </a:avLst>
          </a:prstGeom>
          <a:noFill/>
          <a:ln w="38100">
            <a:solidFill>
              <a:schemeClr val="accent5">
                <a:lumMod val="60000"/>
                <a:lumOff val="40000"/>
              </a:schemeClr>
            </a:solidFill>
          </a:ln>
        </p:spPr>
        <p:txBody>
          <a:bodyPr vert="vert270" wrap="square" rtlCol="0">
            <a:spAutoFit/>
          </a:bodyPr>
          <a:lstStyle/>
          <a:p>
            <a:pPr algn="ctr"/>
            <a:r>
              <a:rPr lang="es-ES" sz="1100" dirty="0">
                <a:latin typeface="Montserrat Light" panose="00000400000000000000" pitchFamily="2" charset="0"/>
              </a:rPr>
              <a:t>Democratizar el uso de la IA principalmente entre las PYMES de la cadena de valor</a:t>
            </a:r>
          </a:p>
        </p:txBody>
      </p:sp>
      <p:sp>
        <p:nvSpPr>
          <p:cNvPr id="8" name="Marcador de contenido 7">
            <a:extLst>
              <a:ext uri="{FF2B5EF4-FFF2-40B4-BE49-F238E27FC236}">
                <a16:creationId xmlns:a16="http://schemas.microsoft.com/office/drawing/2014/main" id="{8F6EEA94-2E77-41F9-31B5-FDAB199880EB}"/>
              </a:ext>
            </a:extLst>
          </p:cNvPr>
          <p:cNvSpPr>
            <a:spLocks noGrp="1"/>
          </p:cNvSpPr>
          <p:nvPr>
            <p:ph sz="half" idx="13"/>
          </p:nvPr>
        </p:nvSpPr>
        <p:spPr>
          <a:xfrm>
            <a:off x="698500" y="645997"/>
            <a:ext cx="8578850" cy="414794"/>
          </a:xfrm>
        </p:spPr>
        <p:txBody>
          <a:bodyPr/>
          <a:lstStyle/>
          <a:p>
            <a:r>
              <a:rPr lang="es-ES" dirty="0"/>
              <a:t>Objetivo del proyecto</a:t>
            </a:r>
          </a:p>
        </p:txBody>
      </p:sp>
    </p:spTree>
    <p:extLst>
      <p:ext uri="{BB962C8B-B14F-4D97-AF65-F5344CB8AC3E}">
        <p14:creationId xmlns:p14="http://schemas.microsoft.com/office/powerpoint/2010/main" val="401221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CA619F6-4B70-C7C1-CDF7-545B7664398E}"/>
              </a:ext>
            </a:extLst>
          </p:cNvPr>
          <p:cNvPicPr>
            <a:picLocks noChangeAspect="1"/>
          </p:cNvPicPr>
          <p:nvPr/>
        </p:nvPicPr>
        <p:blipFill>
          <a:blip r:embed="rId2"/>
          <a:stretch>
            <a:fillRect/>
          </a:stretch>
        </p:blipFill>
        <p:spPr>
          <a:xfrm>
            <a:off x="9856498" y="155916"/>
            <a:ext cx="2047875" cy="904875"/>
          </a:xfrm>
          <a:prstGeom prst="rect">
            <a:avLst/>
          </a:prstGeom>
        </p:spPr>
      </p:pic>
      <p:grpSp>
        <p:nvGrpSpPr>
          <p:cNvPr id="10" name="Grupo 9">
            <a:extLst>
              <a:ext uri="{FF2B5EF4-FFF2-40B4-BE49-F238E27FC236}">
                <a16:creationId xmlns:a16="http://schemas.microsoft.com/office/drawing/2014/main" id="{35B53FC7-7FDA-026C-397D-2011BDF439EF}"/>
              </a:ext>
            </a:extLst>
          </p:cNvPr>
          <p:cNvGrpSpPr/>
          <p:nvPr/>
        </p:nvGrpSpPr>
        <p:grpSpPr>
          <a:xfrm>
            <a:off x="1206037" y="1555770"/>
            <a:ext cx="2172009" cy="3232539"/>
            <a:chOff x="2133527" y="1250970"/>
            <a:chExt cx="1603212" cy="3565544"/>
          </a:xfrm>
        </p:grpSpPr>
        <p:sp>
          <p:nvSpPr>
            <p:cNvPr id="11" name="Forma libre: forma 10">
              <a:extLst>
                <a:ext uri="{FF2B5EF4-FFF2-40B4-BE49-F238E27FC236}">
                  <a16:creationId xmlns:a16="http://schemas.microsoft.com/office/drawing/2014/main" id="{2AC7BD52-67F5-69F3-1CF2-69213F588DD9}"/>
                </a:ext>
              </a:extLst>
            </p:cNvPr>
            <p:cNvSpPr/>
            <p:nvPr/>
          </p:nvSpPr>
          <p:spPr>
            <a:xfrm>
              <a:off x="2133527" y="1250970"/>
              <a:ext cx="1603212" cy="641284"/>
            </a:xfrm>
            <a:custGeom>
              <a:avLst/>
              <a:gdLst>
                <a:gd name="connsiteX0" fmla="*/ 0 w 1603212"/>
                <a:gd name="connsiteY0" fmla="*/ 0 h 641284"/>
                <a:gd name="connsiteX1" fmla="*/ 1282570 w 1603212"/>
                <a:gd name="connsiteY1" fmla="*/ 0 h 641284"/>
                <a:gd name="connsiteX2" fmla="*/ 1603212 w 1603212"/>
                <a:gd name="connsiteY2" fmla="*/ 320642 h 641284"/>
                <a:gd name="connsiteX3" fmla="*/ 1282570 w 1603212"/>
                <a:gd name="connsiteY3" fmla="*/ 641284 h 641284"/>
                <a:gd name="connsiteX4" fmla="*/ 0 w 1603212"/>
                <a:gd name="connsiteY4" fmla="*/ 641284 h 641284"/>
                <a:gd name="connsiteX5" fmla="*/ 320642 w 1603212"/>
                <a:gd name="connsiteY5" fmla="*/ 320642 h 641284"/>
                <a:gd name="connsiteX6" fmla="*/ 0 w 1603212"/>
                <a:gd name="connsiteY6" fmla="*/ 0 h 64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212" h="641284">
                  <a:moveTo>
                    <a:pt x="0" y="0"/>
                  </a:moveTo>
                  <a:lnTo>
                    <a:pt x="1282570" y="0"/>
                  </a:lnTo>
                  <a:lnTo>
                    <a:pt x="1603212" y="320642"/>
                  </a:lnTo>
                  <a:lnTo>
                    <a:pt x="1282570" y="641284"/>
                  </a:lnTo>
                  <a:lnTo>
                    <a:pt x="0" y="641284"/>
                  </a:lnTo>
                  <a:lnTo>
                    <a:pt x="320642" y="32064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35882" tIns="7620" rIns="320642" bIns="7620" numCol="1" spcCol="1270" anchor="ctr" anchorCtr="0">
              <a:noAutofit/>
            </a:bodyPr>
            <a:lstStyle/>
            <a:p>
              <a:pPr marL="0" lvl="0" indent="0" algn="ctr" defTabSz="533400">
                <a:lnSpc>
                  <a:spcPct val="90000"/>
                </a:lnSpc>
                <a:spcBef>
                  <a:spcPct val="0"/>
                </a:spcBef>
                <a:spcAft>
                  <a:spcPct val="35000"/>
                </a:spcAft>
                <a:buNone/>
              </a:pPr>
              <a:r>
                <a:rPr lang="es-ES" sz="1100" b="1" kern="1200" dirty="0">
                  <a:latin typeface="Montserrat Light" panose="00000400000000000000" pitchFamily="2" charset="0"/>
                </a:rPr>
                <a:t>Integración </a:t>
              </a:r>
            </a:p>
            <a:p>
              <a:pPr marL="0" lvl="0" indent="0" algn="ctr" defTabSz="533400">
                <a:lnSpc>
                  <a:spcPct val="90000"/>
                </a:lnSpc>
                <a:spcBef>
                  <a:spcPct val="0"/>
                </a:spcBef>
                <a:spcAft>
                  <a:spcPct val="35000"/>
                </a:spcAft>
                <a:buNone/>
              </a:pPr>
              <a:r>
                <a:rPr lang="es-ES" sz="1100" b="1" kern="1200" dirty="0">
                  <a:latin typeface="Montserrat Light" panose="00000400000000000000" pitchFamily="2" charset="0"/>
                </a:rPr>
                <a:t>de datos</a:t>
              </a:r>
            </a:p>
          </p:txBody>
        </p:sp>
        <p:sp>
          <p:nvSpPr>
            <p:cNvPr id="12" name="Forma libre: forma 11">
              <a:extLst>
                <a:ext uri="{FF2B5EF4-FFF2-40B4-BE49-F238E27FC236}">
                  <a16:creationId xmlns:a16="http://schemas.microsoft.com/office/drawing/2014/main" id="{D4AFB09E-3A8A-ABE7-E07A-6F5907D073D0}"/>
                </a:ext>
              </a:extLst>
            </p:cNvPr>
            <p:cNvSpPr/>
            <p:nvPr/>
          </p:nvSpPr>
          <p:spPr>
            <a:xfrm>
              <a:off x="2133527" y="1982035"/>
              <a:ext cx="1603212" cy="641284"/>
            </a:xfrm>
            <a:custGeom>
              <a:avLst/>
              <a:gdLst>
                <a:gd name="connsiteX0" fmla="*/ 0 w 1603212"/>
                <a:gd name="connsiteY0" fmla="*/ 0 h 641284"/>
                <a:gd name="connsiteX1" fmla="*/ 1282570 w 1603212"/>
                <a:gd name="connsiteY1" fmla="*/ 0 h 641284"/>
                <a:gd name="connsiteX2" fmla="*/ 1603212 w 1603212"/>
                <a:gd name="connsiteY2" fmla="*/ 320642 h 641284"/>
                <a:gd name="connsiteX3" fmla="*/ 1282570 w 1603212"/>
                <a:gd name="connsiteY3" fmla="*/ 641284 h 641284"/>
                <a:gd name="connsiteX4" fmla="*/ 0 w 1603212"/>
                <a:gd name="connsiteY4" fmla="*/ 641284 h 641284"/>
                <a:gd name="connsiteX5" fmla="*/ 320642 w 1603212"/>
                <a:gd name="connsiteY5" fmla="*/ 320642 h 641284"/>
                <a:gd name="connsiteX6" fmla="*/ 0 w 1603212"/>
                <a:gd name="connsiteY6" fmla="*/ 0 h 64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212" h="641284">
                  <a:moveTo>
                    <a:pt x="0" y="0"/>
                  </a:moveTo>
                  <a:lnTo>
                    <a:pt x="1282570" y="0"/>
                  </a:lnTo>
                  <a:lnTo>
                    <a:pt x="1603212" y="320642"/>
                  </a:lnTo>
                  <a:lnTo>
                    <a:pt x="1282570" y="641284"/>
                  </a:lnTo>
                  <a:lnTo>
                    <a:pt x="0" y="641284"/>
                  </a:lnTo>
                  <a:lnTo>
                    <a:pt x="320642" y="320642"/>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35882" tIns="7620" rIns="320642" bIns="7620" numCol="1" spcCol="1270" anchor="ctr" anchorCtr="0">
              <a:noAutofit/>
            </a:bodyPr>
            <a:lstStyle/>
            <a:p>
              <a:pPr marL="0" lvl="0" indent="0" algn="ctr" defTabSz="533400">
                <a:lnSpc>
                  <a:spcPct val="90000"/>
                </a:lnSpc>
                <a:spcBef>
                  <a:spcPct val="0"/>
                </a:spcBef>
                <a:spcAft>
                  <a:spcPct val="35000"/>
                </a:spcAft>
                <a:buNone/>
              </a:pPr>
              <a:r>
                <a:rPr lang="es-ES" sz="1100" b="1" kern="1200" dirty="0">
                  <a:latin typeface="Montserrat Light" panose="00000400000000000000" pitchFamily="2" charset="0"/>
                </a:rPr>
                <a:t>Análisis de datos </a:t>
              </a:r>
            </a:p>
            <a:p>
              <a:pPr marL="0" lvl="0" indent="0" algn="ctr" defTabSz="533400">
                <a:lnSpc>
                  <a:spcPct val="90000"/>
                </a:lnSpc>
                <a:spcBef>
                  <a:spcPct val="0"/>
                </a:spcBef>
                <a:spcAft>
                  <a:spcPct val="35000"/>
                </a:spcAft>
                <a:buNone/>
              </a:pPr>
              <a:r>
                <a:rPr lang="es-ES" sz="1100" b="1" kern="1200" dirty="0">
                  <a:latin typeface="Montserrat Light" panose="00000400000000000000" pitchFamily="2" charset="0"/>
                </a:rPr>
                <a:t>en tiempo real</a:t>
              </a:r>
            </a:p>
          </p:txBody>
        </p:sp>
        <p:sp>
          <p:nvSpPr>
            <p:cNvPr id="13" name="Forma libre: forma 12">
              <a:extLst>
                <a:ext uri="{FF2B5EF4-FFF2-40B4-BE49-F238E27FC236}">
                  <a16:creationId xmlns:a16="http://schemas.microsoft.com/office/drawing/2014/main" id="{AB49E5DA-5036-A74C-C23F-7C59FA1C847F}"/>
                </a:ext>
              </a:extLst>
            </p:cNvPr>
            <p:cNvSpPr/>
            <p:nvPr/>
          </p:nvSpPr>
          <p:spPr>
            <a:xfrm>
              <a:off x="2133527" y="2713100"/>
              <a:ext cx="1603212" cy="641284"/>
            </a:xfrm>
            <a:custGeom>
              <a:avLst/>
              <a:gdLst>
                <a:gd name="connsiteX0" fmla="*/ 0 w 1603212"/>
                <a:gd name="connsiteY0" fmla="*/ 0 h 641284"/>
                <a:gd name="connsiteX1" fmla="*/ 1282570 w 1603212"/>
                <a:gd name="connsiteY1" fmla="*/ 0 h 641284"/>
                <a:gd name="connsiteX2" fmla="*/ 1603212 w 1603212"/>
                <a:gd name="connsiteY2" fmla="*/ 320642 h 641284"/>
                <a:gd name="connsiteX3" fmla="*/ 1282570 w 1603212"/>
                <a:gd name="connsiteY3" fmla="*/ 641284 h 641284"/>
                <a:gd name="connsiteX4" fmla="*/ 0 w 1603212"/>
                <a:gd name="connsiteY4" fmla="*/ 641284 h 641284"/>
                <a:gd name="connsiteX5" fmla="*/ 320642 w 1603212"/>
                <a:gd name="connsiteY5" fmla="*/ 320642 h 641284"/>
                <a:gd name="connsiteX6" fmla="*/ 0 w 1603212"/>
                <a:gd name="connsiteY6" fmla="*/ 0 h 64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212" h="641284">
                  <a:moveTo>
                    <a:pt x="0" y="0"/>
                  </a:moveTo>
                  <a:lnTo>
                    <a:pt x="1282570" y="0"/>
                  </a:lnTo>
                  <a:lnTo>
                    <a:pt x="1603212" y="320642"/>
                  </a:lnTo>
                  <a:lnTo>
                    <a:pt x="1282570" y="641284"/>
                  </a:lnTo>
                  <a:lnTo>
                    <a:pt x="0" y="641284"/>
                  </a:lnTo>
                  <a:lnTo>
                    <a:pt x="320642" y="320642"/>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35882" tIns="7620" rIns="320642" bIns="7620" numCol="1" spcCol="1270" anchor="ctr" anchorCtr="0">
              <a:noAutofit/>
            </a:bodyPr>
            <a:lstStyle/>
            <a:p>
              <a:pPr marL="0" lvl="0" indent="0" algn="ctr" defTabSz="533400">
                <a:lnSpc>
                  <a:spcPct val="90000"/>
                </a:lnSpc>
                <a:spcBef>
                  <a:spcPct val="0"/>
                </a:spcBef>
                <a:spcAft>
                  <a:spcPct val="35000"/>
                </a:spcAft>
                <a:buNone/>
              </a:pPr>
              <a:r>
                <a:rPr lang="es-ES" sz="1100" b="1" kern="1200" dirty="0">
                  <a:latin typeface="Montserrat Light" panose="00000400000000000000" pitchFamily="2" charset="0"/>
                </a:rPr>
                <a:t>Análisis de datos </a:t>
              </a:r>
            </a:p>
            <a:p>
              <a:pPr marL="0" lvl="0" indent="0" algn="ctr" defTabSz="533400">
                <a:lnSpc>
                  <a:spcPct val="90000"/>
                </a:lnSpc>
                <a:spcBef>
                  <a:spcPct val="0"/>
                </a:spcBef>
                <a:spcAft>
                  <a:spcPct val="35000"/>
                </a:spcAft>
                <a:buNone/>
              </a:pPr>
              <a:r>
                <a:rPr lang="es-ES" sz="1100" b="1" kern="1200" dirty="0">
                  <a:latin typeface="Montserrat Light" panose="00000400000000000000" pitchFamily="2" charset="0"/>
                </a:rPr>
                <a:t>no estructurados</a:t>
              </a:r>
            </a:p>
          </p:txBody>
        </p:sp>
        <p:sp>
          <p:nvSpPr>
            <p:cNvPr id="14" name="Forma libre: forma 13">
              <a:extLst>
                <a:ext uri="{FF2B5EF4-FFF2-40B4-BE49-F238E27FC236}">
                  <a16:creationId xmlns:a16="http://schemas.microsoft.com/office/drawing/2014/main" id="{4D8F303A-B4FD-6BF8-C345-B42215E5587A}"/>
                </a:ext>
              </a:extLst>
            </p:cNvPr>
            <p:cNvSpPr/>
            <p:nvPr/>
          </p:nvSpPr>
          <p:spPr>
            <a:xfrm>
              <a:off x="2133527" y="3444165"/>
              <a:ext cx="1603212" cy="641284"/>
            </a:xfrm>
            <a:custGeom>
              <a:avLst/>
              <a:gdLst>
                <a:gd name="connsiteX0" fmla="*/ 0 w 1603212"/>
                <a:gd name="connsiteY0" fmla="*/ 0 h 641284"/>
                <a:gd name="connsiteX1" fmla="*/ 1282570 w 1603212"/>
                <a:gd name="connsiteY1" fmla="*/ 0 h 641284"/>
                <a:gd name="connsiteX2" fmla="*/ 1603212 w 1603212"/>
                <a:gd name="connsiteY2" fmla="*/ 320642 h 641284"/>
                <a:gd name="connsiteX3" fmla="*/ 1282570 w 1603212"/>
                <a:gd name="connsiteY3" fmla="*/ 641284 h 641284"/>
                <a:gd name="connsiteX4" fmla="*/ 0 w 1603212"/>
                <a:gd name="connsiteY4" fmla="*/ 641284 h 641284"/>
                <a:gd name="connsiteX5" fmla="*/ 320642 w 1603212"/>
                <a:gd name="connsiteY5" fmla="*/ 320642 h 641284"/>
                <a:gd name="connsiteX6" fmla="*/ 0 w 1603212"/>
                <a:gd name="connsiteY6" fmla="*/ 0 h 64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212" h="641284">
                  <a:moveTo>
                    <a:pt x="0" y="0"/>
                  </a:moveTo>
                  <a:lnTo>
                    <a:pt x="1282570" y="0"/>
                  </a:lnTo>
                  <a:lnTo>
                    <a:pt x="1603212" y="320642"/>
                  </a:lnTo>
                  <a:lnTo>
                    <a:pt x="1282570" y="641284"/>
                  </a:lnTo>
                  <a:lnTo>
                    <a:pt x="0" y="641284"/>
                  </a:lnTo>
                  <a:lnTo>
                    <a:pt x="320642" y="320642"/>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35882" tIns="7620" rIns="320642" bIns="7620" numCol="1" spcCol="1270" anchor="ctr" anchorCtr="0">
              <a:noAutofit/>
            </a:bodyPr>
            <a:lstStyle/>
            <a:p>
              <a:pPr marL="0" lvl="0" indent="0" algn="ctr" defTabSz="533400">
                <a:lnSpc>
                  <a:spcPct val="90000"/>
                </a:lnSpc>
                <a:spcBef>
                  <a:spcPct val="0"/>
                </a:spcBef>
                <a:spcAft>
                  <a:spcPct val="35000"/>
                </a:spcAft>
                <a:buNone/>
              </a:pPr>
              <a:r>
                <a:rPr lang="es-ES" sz="1100" b="1" kern="1200">
                  <a:latin typeface="Montserrat Light" panose="00000400000000000000" pitchFamily="2" charset="0"/>
                </a:rPr>
                <a:t>Modelos de aprendizaje automático</a:t>
              </a:r>
            </a:p>
          </p:txBody>
        </p:sp>
        <p:sp>
          <p:nvSpPr>
            <p:cNvPr id="15" name="Forma libre: forma 14">
              <a:extLst>
                <a:ext uri="{FF2B5EF4-FFF2-40B4-BE49-F238E27FC236}">
                  <a16:creationId xmlns:a16="http://schemas.microsoft.com/office/drawing/2014/main" id="{CF63D1C2-193B-B7E9-F86F-BB25113B6A8F}"/>
                </a:ext>
              </a:extLst>
            </p:cNvPr>
            <p:cNvSpPr/>
            <p:nvPr/>
          </p:nvSpPr>
          <p:spPr>
            <a:xfrm>
              <a:off x="2133527" y="4175230"/>
              <a:ext cx="1603212" cy="641284"/>
            </a:xfrm>
            <a:custGeom>
              <a:avLst/>
              <a:gdLst>
                <a:gd name="connsiteX0" fmla="*/ 0 w 1603212"/>
                <a:gd name="connsiteY0" fmla="*/ 0 h 641284"/>
                <a:gd name="connsiteX1" fmla="*/ 1282570 w 1603212"/>
                <a:gd name="connsiteY1" fmla="*/ 0 h 641284"/>
                <a:gd name="connsiteX2" fmla="*/ 1603212 w 1603212"/>
                <a:gd name="connsiteY2" fmla="*/ 320642 h 641284"/>
                <a:gd name="connsiteX3" fmla="*/ 1282570 w 1603212"/>
                <a:gd name="connsiteY3" fmla="*/ 641284 h 641284"/>
                <a:gd name="connsiteX4" fmla="*/ 0 w 1603212"/>
                <a:gd name="connsiteY4" fmla="*/ 641284 h 641284"/>
                <a:gd name="connsiteX5" fmla="*/ 320642 w 1603212"/>
                <a:gd name="connsiteY5" fmla="*/ 320642 h 641284"/>
                <a:gd name="connsiteX6" fmla="*/ 0 w 1603212"/>
                <a:gd name="connsiteY6" fmla="*/ 0 h 64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212" h="641284">
                  <a:moveTo>
                    <a:pt x="0" y="0"/>
                  </a:moveTo>
                  <a:lnTo>
                    <a:pt x="1282570" y="0"/>
                  </a:lnTo>
                  <a:lnTo>
                    <a:pt x="1603212" y="320642"/>
                  </a:lnTo>
                  <a:lnTo>
                    <a:pt x="1282570" y="641284"/>
                  </a:lnTo>
                  <a:lnTo>
                    <a:pt x="0" y="641284"/>
                  </a:lnTo>
                  <a:lnTo>
                    <a:pt x="320642" y="320642"/>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35882" tIns="7620" rIns="320642" bIns="7620" numCol="1" spcCol="1270" anchor="ctr" anchorCtr="0">
              <a:noAutofit/>
            </a:bodyPr>
            <a:lstStyle/>
            <a:p>
              <a:pPr marL="0" lvl="0" indent="0" algn="ctr" defTabSz="533400">
                <a:lnSpc>
                  <a:spcPct val="90000"/>
                </a:lnSpc>
                <a:spcBef>
                  <a:spcPct val="0"/>
                </a:spcBef>
                <a:spcAft>
                  <a:spcPct val="35000"/>
                </a:spcAft>
                <a:buNone/>
              </a:pPr>
              <a:r>
                <a:rPr lang="es-ES" sz="1100" b="1" kern="1200">
                  <a:latin typeface="Montserrat Light" panose="00000400000000000000" pitchFamily="2" charset="0"/>
                </a:rPr>
                <a:t>Mejora continua</a:t>
              </a:r>
            </a:p>
          </p:txBody>
        </p:sp>
      </p:grpSp>
      <p:grpSp>
        <p:nvGrpSpPr>
          <p:cNvPr id="16" name="Grupo 15">
            <a:extLst>
              <a:ext uri="{FF2B5EF4-FFF2-40B4-BE49-F238E27FC236}">
                <a16:creationId xmlns:a16="http://schemas.microsoft.com/office/drawing/2014/main" id="{59F73A6D-F534-64F6-2913-E0FC92217BE1}"/>
              </a:ext>
            </a:extLst>
          </p:cNvPr>
          <p:cNvGrpSpPr/>
          <p:nvPr/>
        </p:nvGrpSpPr>
        <p:grpSpPr>
          <a:xfrm>
            <a:off x="4296546" y="1663300"/>
            <a:ext cx="3814764" cy="3125009"/>
            <a:chOff x="7295688" y="1571944"/>
            <a:chExt cx="3814764" cy="3125009"/>
          </a:xfrm>
        </p:grpSpPr>
        <p:sp>
          <p:nvSpPr>
            <p:cNvPr id="17" name="Elipse 16">
              <a:extLst>
                <a:ext uri="{FF2B5EF4-FFF2-40B4-BE49-F238E27FC236}">
                  <a16:creationId xmlns:a16="http://schemas.microsoft.com/office/drawing/2014/main" id="{44A358A2-8115-0F16-B759-7031AA5B8EFA}"/>
                </a:ext>
              </a:extLst>
            </p:cNvPr>
            <p:cNvSpPr/>
            <p:nvPr/>
          </p:nvSpPr>
          <p:spPr>
            <a:xfrm>
              <a:off x="7295688" y="1571944"/>
              <a:ext cx="520834" cy="520834"/>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s-ES" sz="1100" b="1">
                <a:latin typeface="Montserrat Light" panose="00000400000000000000" pitchFamily="2" charset="0"/>
              </a:endParaRPr>
            </a:p>
          </p:txBody>
        </p:sp>
        <p:sp>
          <p:nvSpPr>
            <p:cNvPr id="18" name="Forma libre: forma 17">
              <a:extLst>
                <a:ext uri="{FF2B5EF4-FFF2-40B4-BE49-F238E27FC236}">
                  <a16:creationId xmlns:a16="http://schemas.microsoft.com/office/drawing/2014/main" id="{3D5C7A4C-46B6-5D17-9084-58AD91E54D7D}"/>
                </a:ext>
              </a:extLst>
            </p:cNvPr>
            <p:cNvSpPr/>
            <p:nvPr/>
          </p:nvSpPr>
          <p:spPr>
            <a:xfrm>
              <a:off x="7556105" y="1571944"/>
              <a:ext cx="3554347" cy="520834"/>
            </a:xfrm>
            <a:custGeom>
              <a:avLst/>
              <a:gdLst>
                <a:gd name="connsiteX0" fmla="*/ 0 w 2778845"/>
                <a:gd name="connsiteY0" fmla="*/ 0 h 520834"/>
                <a:gd name="connsiteX1" fmla="*/ 2778845 w 2778845"/>
                <a:gd name="connsiteY1" fmla="*/ 0 h 520834"/>
                <a:gd name="connsiteX2" fmla="*/ 2778845 w 2778845"/>
                <a:gd name="connsiteY2" fmla="*/ 520834 h 520834"/>
                <a:gd name="connsiteX3" fmla="*/ 0 w 2778845"/>
                <a:gd name="connsiteY3" fmla="*/ 520834 h 520834"/>
                <a:gd name="connsiteX4" fmla="*/ 0 w 2778845"/>
                <a:gd name="connsiteY4" fmla="*/ 0 h 520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845" h="520834">
                  <a:moveTo>
                    <a:pt x="0" y="0"/>
                  </a:moveTo>
                  <a:lnTo>
                    <a:pt x="2778845" y="0"/>
                  </a:lnTo>
                  <a:lnTo>
                    <a:pt x="2778845" y="520834"/>
                  </a:lnTo>
                  <a:lnTo>
                    <a:pt x="0" y="520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None/>
              </a:pPr>
              <a:r>
                <a:rPr lang="es-ES" sz="1100" b="1" kern="1200" dirty="0">
                  <a:latin typeface="Montserrat Light" panose="00000400000000000000" pitchFamily="2" charset="0"/>
                </a:rPr>
                <a:t>Gestión energética y medioambiental</a:t>
              </a:r>
            </a:p>
          </p:txBody>
        </p:sp>
        <p:sp>
          <p:nvSpPr>
            <p:cNvPr id="19" name="Elipse 18">
              <a:extLst>
                <a:ext uri="{FF2B5EF4-FFF2-40B4-BE49-F238E27FC236}">
                  <a16:creationId xmlns:a16="http://schemas.microsoft.com/office/drawing/2014/main" id="{7968A31E-6C1B-CF35-50B9-5865A74CA2A0}"/>
                </a:ext>
              </a:extLst>
            </p:cNvPr>
            <p:cNvSpPr/>
            <p:nvPr/>
          </p:nvSpPr>
          <p:spPr>
            <a:xfrm>
              <a:off x="7295688" y="2092779"/>
              <a:ext cx="520834" cy="520834"/>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s-ES" sz="1100" b="1">
                <a:latin typeface="Montserrat Light" panose="00000400000000000000" pitchFamily="2" charset="0"/>
              </a:endParaRPr>
            </a:p>
          </p:txBody>
        </p:sp>
        <p:sp>
          <p:nvSpPr>
            <p:cNvPr id="20" name="Forma libre: forma 19">
              <a:extLst>
                <a:ext uri="{FF2B5EF4-FFF2-40B4-BE49-F238E27FC236}">
                  <a16:creationId xmlns:a16="http://schemas.microsoft.com/office/drawing/2014/main" id="{96C9BB90-5755-A1F6-D38B-736FAF719ECB}"/>
                </a:ext>
              </a:extLst>
            </p:cNvPr>
            <p:cNvSpPr/>
            <p:nvPr/>
          </p:nvSpPr>
          <p:spPr>
            <a:xfrm>
              <a:off x="7556105" y="2092779"/>
              <a:ext cx="2778845" cy="520834"/>
            </a:xfrm>
            <a:custGeom>
              <a:avLst/>
              <a:gdLst>
                <a:gd name="connsiteX0" fmla="*/ 0 w 2778845"/>
                <a:gd name="connsiteY0" fmla="*/ 0 h 520834"/>
                <a:gd name="connsiteX1" fmla="*/ 2778845 w 2778845"/>
                <a:gd name="connsiteY1" fmla="*/ 0 h 520834"/>
                <a:gd name="connsiteX2" fmla="*/ 2778845 w 2778845"/>
                <a:gd name="connsiteY2" fmla="*/ 520834 h 520834"/>
                <a:gd name="connsiteX3" fmla="*/ 0 w 2778845"/>
                <a:gd name="connsiteY3" fmla="*/ 520834 h 520834"/>
                <a:gd name="connsiteX4" fmla="*/ 0 w 2778845"/>
                <a:gd name="connsiteY4" fmla="*/ 0 h 520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845" h="520834">
                  <a:moveTo>
                    <a:pt x="0" y="0"/>
                  </a:moveTo>
                  <a:lnTo>
                    <a:pt x="2778845" y="0"/>
                  </a:lnTo>
                  <a:lnTo>
                    <a:pt x="2778845" y="520834"/>
                  </a:lnTo>
                  <a:lnTo>
                    <a:pt x="0" y="520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None/>
              </a:pPr>
              <a:r>
                <a:rPr lang="es-ES" sz="1100" b="1" kern="1200">
                  <a:latin typeface="Montserrat Light" panose="00000400000000000000" pitchFamily="2" charset="0"/>
                </a:rPr>
                <a:t>Gestión del mantenimiento</a:t>
              </a:r>
            </a:p>
          </p:txBody>
        </p:sp>
        <p:sp>
          <p:nvSpPr>
            <p:cNvPr id="21" name="Elipse 20">
              <a:extLst>
                <a:ext uri="{FF2B5EF4-FFF2-40B4-BE49-F238E27FC236}">
                  <a16:creationId xmlns:a16="http://schemas.microsoft.com/office/drawing/2014/main" id="{7EDBB4D1-F753-7F16-ABCD-27C9941B822C}"/>
                </a:ext>
              </a:extLst>
            </p:cNvPr>
            <p:cNvSpPr/>
            <p:nvPr/>
          </p:nvSpPr>
          <p:spPr>
            <a:xfrm>
              <a:off x="7295688" y="2613614"/>
              <a:ext cx="520834" cy="520834"/>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s-ES" sz="1100" b="1">
                <a:latin typeface="Montserrat Light" panose="00000400000000000000" pitchFamily="2" charset="0"/>
              </a:endParaRPr>
            </a:p>
          </p:txBody>
        </p:sp>
        <p:sp>
          <p:nvSpPr>
            <p:cNvPr id="22" name="Forma libre: forma 21">
              <a:extLst>
                <a:ext uri="{FF2B5EF4-FFF2-40B4-BE49-F238E27FC236}">
                  <a16:creationId xmlns:a16="http://schemas.microsoft.com/office/drawing/2014/main" id="{E7567934-5BF6-F966-96D5-55C967A5A175}"/>
                </a:ext>
              </a:extLst>
            </p:cNvPr>
            <p:cNvSpPr/>
            <p:nvPr/>
          </p:nvSpPr>
          <p:spPr>
            <a:xfrm>
              <a:off x="7556105" y="2613614"/>
              <a:ext cx="2778845" cy="520834"/>
            </a:xfrm>
            <a:custGeom>
              <a:avLst/>
              <a:gdLst>
                <a:gd name="connsiteX0" fmla="*/ 0 w 2778845"/>
                <a:gd name="connsiteY0" fmla="*/ 0 h 520834"/>
                <a:gd name="connsiteX1" fmla="*/ 2778845 w 2778845"/>
                <a:gd name="connsiteY1" fmla="*/ 0 h 520834"/>
                <a:gd name="connsiteX2" fmla="*/ 2778845 w 2778845"/>
                <a:gd name="connsiteY2" fmla="*/ 520834 h 520834"/>
                <a:gd name="connsiteX3" fmla="*/ 0 w 2778845"/>
                <a:gd name="connsiteY3" fmla="*/ 520834 h 520834"/>
                <a:gd name="connsiteX4" fmla="*/ 0 w 2778845"/>
                <a:gd name="connsiteY4" fmla="*/ 0 h 520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845" h="520834">
                  <a:moveTo>
                    <a:pt x="0" y="0"/>
                  </a:moveTo>
                  <a:lnTo>
                    <a:pt x="2778845" y="0"/>
                  </a:lnTo>
                  <a:lnTo>
                    <a:pt x="2778845" y="520834"/>
                  </a:lnTo>
                  <a:lnTo>
                    <a:pt x="0" y="520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None/>
              </a:pPr>
              <a:r>
                <a:rPr lang="es-ES" sz="1100" b="1" kern="1200">
                  <a:latin typeface="Montserrat Light" panose="00000400000000000000" pitchFamily="2" charset="0"/>
                </a:rPr>
                <a:t>Gestión de la calidad</a:t>
              </a:r>
            </a:p>
          </p:txBody>
        </p:sp>
        <p:sp>
          <p:nvSpPr>
            <p:cNvPr id="23" name="Elipse 22">
              <a:extLst>
                <a:ext uri="{FF2B5EF4-FFF2-40B4-BE49-F238E27FC236}">
                  <a16:creationId xmlns:a16="http://schemas.microsoft.com/office/drawing/2014/main" id="{7B381BB5-06BF-FD39-EB0E-DD7266D4ED62}"/>
                </a:ext>
              </a:extLst>
            </p:cNvPr>
            <p:cNvSpPr/>
            <p:nvPr/>
          </p:nvSpPr>
          <p:spPr>
            <a:xfrm>
              <a:off x="7295688" y="3134449"/>
              <a:ext cx="520834" cy="520834"/>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s-ES" sz="1100" b="1">
                <a:latin typeface="Montserrat Light" panose="00000400000000000000" pitchFamily="2" charset="0"/>
              </a:endParaRPr>
            </a:p>
          </p:txBody>
        </p:sp>
        <p:sp>
          <p:nvSpPr>
            <p:cNvPr id="24" name="Forma libre: forma 23">
              <a:extLst>
                <a:ext uri="{FF2B5EF4-FFF2-40B4-BE49-F238E27FC236}">
                  <a16:creationId xmlns:a16="http://schemas.microsoft.com/office/drawing/2014/main" id="{1C636ACA-6980-84BF-4A32-864EA2CB09ED}"/>
                </a:ext>
              </a:extLst>
            </p:cNvPr>
            <p:cNvSpPr/>
            <p:nvPr/>
          </p:nvSpPr>
          <p:spPr>
            <a:xfrm>
              <a:off x="7556105" y="3134449"/>
              <a:ext cx="2778845" cy="520834"/>
            </a:xfrm>
            <a:custGeom>
              <a:avLst/>
              <a:gdLst>
                <a:gd name="connsiteX0" fmla="*/ 0 w 2778845"/>
                <a:gd name="connsiteY0" fmla="*/ 0 h 520834"/>
                <a:gd name="connsiteX1" fmla="*/ 2778845 w 2778845"/>
                <a:gd name="connsiteY1" fmla="*/ 0 h 520834"/>
                <a:gd name="connsiteX2" fmla="*/ 2778845 w 2778845"/>
                <a:gd name="connsiteY2" fmla="*/ 520834 h 520834"/>
                <a:gd name="connsiteX3" fmla="*/ 0 w 2778845"/>
                <a:gd name="connsiteY3" fmla="*/ 520834 h 520834"/>
                <a:gd name="connsiteX4" fmla="*/ 0 w 2778845"/>
                <a:gd name="connsiteY4" fmla="*/ 0 h 520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845" h="520834">
                  <a:moveTo>
                    <a:pt x="0" y="0"/>
                  </a:moveTo>
                  <a:lnTo>
                    <a:pt x="2778845" y="0"/>
                  </a:lnTo>
                  <a:lnTo>
                    <a:pt x="2778845" y="520834"/>
                  </a:lnTo>
                  <a:lnTo>
                    <a:pt x="0" y="520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None/>
              </a:pPr>
              <a:r>
                <a:rPr lang="es-ES" sz="1100" b="1" kern="1200">
                  <a:latin typeface="Montserrat Light" panose="00000400000000000000" pitchFamily="2" charset="0"/>
                </a:rPr>
                <a:t>Optimización de la producción</a:t>
              </a:r>
            </a:p>
          </p:txBody>
        </p:sp>
        <p:sp>
          <p:nvSpPr>
            <p:cNvPr id="25" name="Elipse 24">
              <a:extLst>
                <a:ext uri="{FF2B5EF4-FFF2-40B4-BE49-F238E27FC236}">
                  <a16:creationId xmlns:a16="http://schemas.microsoft.com/office/drawing/2014/main" id="{6CEC6D34-DDC6-DEEB-8460-B406E10C2E93}"/>
                </a:ext>
              </a:extLst>
            </p:cNvPr>
            <p:cNvSpPr/>
            <p:nvPr/>
          </p:nvSpPr>
          <p:spPr>
            <a:xfrm>
              <a:off x="7295688" y="3655284"/>
              <a:ext cx="520834" cy="520834"/>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s-ES" sz="1100" b="1">
                <a:latin typeface="Montserrat Light" panose="00000400000000000000" pitchFamily="2" charset="0"/>
              </a:endParaRPr>
            </a:p>
          </p:txBody>
        </p:sp>
        <p:sp>
          <p:nvSpPr>
            <p:cNvPr id="26" name="Forma libre: forma 25">
              <a:extLst>
                <a:ext uri="{FF2B5EF4-FFF2-40B4-BE49-F238E27FC236}">
                  <a16:creationId xmlns:a16="http://schemas.microsoft.com/office/drawing/2014/main" id="{DDB834F3-C000-B7BD-8FEB-A6760050E1AD}"/>
                </a:ext>
              </a:extLst>
            </p:cNvPr>
            <p:cNvSpPr/>
            <p:nvPr/>
          </p:nvSpPr>
          <p:spPr>
            <a:xfrm>
              <a:off x="7556105" y="3655284"/>
              <a:ext cx="2778845" cy="520834"/>
            </a:xfrm>
            <a:custGeom>
              <a:avLst/>
              <a:gdLst>
                <a:gd name="connsiteX0" fmla="*/ 0 w 2778845"/>
                <a:gd name="connsiteY0" fmla="*/ 0 h 520834"/>
                <a:gd name="connsiteX1" fmla="*/ 2778845 w 2778845"/>
                <a:gd name="connsiteY1" fmla="*/ 0 h 520834"/>
                <a:gd name="connsiteX2" fmla="*/ 2778845 w 2778845"/>
                <a:gd name="connsiteY2" fmla="*/ 520834 h 520834"/>
                <a:gd name="connsiteX3" fmla="*/ 0 w 2778845"/>
                <a:gd name="connsiteY3" fmla="*/ 520834 h 520834"/>
                <a:gd name="connsiteX4" fmla="*/ 0 w 2778845"/>
                <a:gd name="connsiteY4" fmla="*/ 0 h 520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845" h="520834">
                  <a:moveTo>
                    <a:pt x="0" y="0"/>
                  </a:moveTo>
                  <a:lnTo>
                    <a:pt x="2778845" y="0"/>
                  </a:lnTo>
                  <a:lnTo>
                    <a:pt x="2778845" y="520834"/>
                  </a:lnTo>
                  <a:lnTo>
                    <a:pt x="0" y="520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None/>
              </a:pPr>
              <a:r>
                <a:rPr lang="es-ES" sz="1100" b="1" kern="1200">
                  <a:latin typeface="Montserrat Light" panose="00000400000000000000" pitchFamily="2" charset="0"/>
                </a:rPr>
                <a:t>Predicción de la demanda</a:t>
              </a:r>
            </a:p>
          </p:txBody>
        </p:sp>
        <p:sp>
          <p:nvSpPr>
            <p:cNvPr id="27" name="Elipse 26">
              <a:extLst>
                <a:ext uri="{FF2B5EF4-FFF2-40B4-BE49-F238E27FC236}">
                  <a16:creationId xmlns:a16="http://schemas.microsoft.com/office/drawing/2014/main" id="{9BE3A264-F9D9-18CF-69EC-3ED12AF3F669}"/>
                </a:ext>
              </a:extLst>
            </p:cNvPr>
            <p:cNvSpPr/>
            <p:nvPr/>
          </p:nvSpPr>
          <p:spPr>
            <a:xfrm>
              <a:off x="7295688" y="4176119"/>
              <a:ext cx="520834" cy="520834"/>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s-ES" sz="1100" b="1">
                <a:latin typeface="Montserrat Light" panose="00000400000000000000" pitchFamily="2" charset="0"/>
              </a:endParaRPr>
            </a:p>
          </p:txBody>
        </p:sp>
        <p:sp>
          <p:nvSpPr>
            <p:cNvPr id="28" name="Forma libre: forma 27">
              <a:extLst>
                <a:ext uri="{FF2B5EF4-FFF2-40B4-BE49-F238E27FC236}">
                  <a16:creationId xmlns:a16="http://schemas.microsoft.com/office/drawing/2014/main" id="{FB63A409-0C2A-DBFF-4081-5963C116CE7E}"/>
                </a:ext>
              </a:extLst>
            </p:cNvPr>
            <p:cNvSpPr/>
            <p:nvPr/>
          </p:nvSpPr>
          <p:spPr>
            <a:xfrm>
              <a:off x="7556105" y="4176119"/>
              <a:ext cx="2778845" cy="520834"/>
            </a:xfrm>
            <a:custGeom>
              <a:avLst/>
              <a:gdLst>
                <a:gd name="connsiteX0" fmla="*/ 0 w 2778845"/>
                <a:gd name="connsiteY0" fmla="*/ 0 h 520834"/>
                <a:gd name="connsiteX1" fmla="*/ 2778845 w 2778845"/>
                <a:gd name="connsiteY1" fmla="*/ 0 h 520834"/>
                <a:gd name="connsiteX2" fmla="*/ 2778845 w 2778845"/>
                <a:gd name="connsiteY2" fmla="*/ 520834 h 520834"/>
                <a:gd name="connsiteX3" fmla="*/ 0 w 2778845"/>
                <a:gd name="connsiteY3" fmla="*/ 520834 h 520834"/>
                <a:gd name="connsiteX4" fmla="*/ 0 w 2778845"/>
                <a:gd name="connsiteY4" fmla="*/ 0 h 520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845" h="520834">
                  <a:moveTo>
                    <a:pt x="0" y="0"/>
                  </a:moveTo>
                  <a:lnTo>
                    <a:pt x="2778845" y="0"/>
                  </a:lnTo>
                  <a:lnTo>
                    <a:pt x="2778845" y="520834"/>
                  </a:lnTo>
                  <a:lnTo>
                    <a:pt x="0" y="520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7780" rIns="0" bIns="17780" numCol="1" spcCol="1270" anchor="ctr" anchorCtr="0">
              <a:noAutofit/>
            </a:bodyPr>
            <a:lstStyle/>
            <a:p>
              <a:pPr marL="0" lvl="0" indent="0" algn="l" defTabSz="622300">
                <a:lnSpc>
                  <a:spcPct val="90000"/>
                </a:lnSpc>
                <a:spcBef>
                  <a:spcPct val="0"/>
                </a:spcBef>
                <a:spcAft>
                  <a:spcPct val="35000"/>
                </a:spcAft>
                <a:buNone/>
              </a:pPr>
              <a:r>
                <a:rPr lang="es-ES" sz="1100" b="1" kern="1200" dirty="0">
                  <a:latin typeface="Montserrat Light" panose="00000400000000000000" pitchFamily="2" charset="0"/>
                </a:rPr>
                <a:t>Análisis de la cadena de suministro</a:t>
              </a:r>
            </a:p>
          </p:txBody>
        </p:sp>
      </p:grpSp>
      <p:pic>
        <p:nvPicPr>
          <p:cNvPr id="30" name="Imagen 29" descr="Logotipo&#10;&#10;Descripción generada automáticamente con confianza media">
            <a:extLst>
              <a:ext uri="{FF2B5EF4-FFF2-40B4-BE49-F238E27FC236}">
                <a16:creationId xmlns:a16="http://schemas.microsoft.com/office/drawing/2014/main" id="{AE9E08CA-BEFC-0961-AE04-A3556629E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065" y="5297255"/>
            <a:ext cx="1800000" cy="900000"/>
          </a:xfrm>
          <a:prstGeom prst="rect">
            <a:avLst/>
          </a:prstGeom>
        </p:spPr>
      </p:pic>
      <p:pic>
        <p:nvPicPr>
          <p:cNvPr id="31" name="Imagen 30">
            <a:extLst>
              <a:ext uri="{FF2B5EF4-FFF2-40B4-BE49-F238E27FC236}">
                <a16:creationId xmlns:a16="http://schemas.microsoft.com/office/drawing/2014/main" id="{BA19D49E-442A-FCF3-1061-62DDB652A8CD}"/>
              </a:ext>
            </a:extLst>
          </p:cNvPr>
          <p:cNvPicPr>
            <a:picLocks noChangeAspect="1"/>
          </p:cNvPicPr>
          <p:nvPr/>
        </p:nvPicPr>
        <p:blipFill>
          <a:blip r:embed="rId4"/>
          <a:stretch>
            <a:fillRect/>
          </a:stretch>
        </p:blipFill>
        <p:spPr>
          <a:xfrm>
            <a:off x="5692728" y="5393654"/>
            <a:ext cx="1548000" cy="407366"/>
          </a:xfrm>
          <a:prstGeom prst="rect">
            <a:avLst/>
          </a:prstGeom>
        </p:spPr>
      </p:pic>
      <p:sp>
        <p:nvSpPr>
          <p:cNvPr id="34" name="Bocadillo: rectángulo 33">
            <a:extLst>
              <a:ext uri="{FF2B5EF4-FFF2-40B4-BE49-F238E27FC236}">
                <a16:creationId xmlns:a16="http://schemas.microsoft.com/office/drawing/2014/main" id="{1876CAC6-0EA2-44F0-0F5D-05EE97964570}"/>
              </a:ext>
            </a:extLst>
          </p:cNvPr>
          <p:cNvSpPr/>
          <p:nvPr/>
        </p:nvSpPr>
        <p:spPr>
          <a:xfrm>
            <a:off x="1966451" y="5297255"/>
            <a:ext cx="1222752" cy="600164"/>
          </a:xfrm>
          <a:prstGeom prst="wedgeRectCallout">
            <a:avLst>
              <a:gd name="adj1" fmla="val 71877"/>
              <a:gd name="adj2" fmla="val 39727"/>
            </a:avLst>
          </a:prstGeom>
          <a:noFill/>
          <a:ln w="28575">
            <a:solidFill>
              <a:schemeClr val="accent4">
                <a:lumMod val="20000"/>
                <a:lumOff val="80000"/>
              </a:schemeClr>
            </a:solidFill>
          </a:ln>
        </p:spPr>
        <p:txBody>
          <a:bodyPr wrap="square" rtlCol="0">
            <a:spAutoFit/>
          </a:bodyPr>
          <a:lstStyle/>
          <a:p>
            <a:r>
              <a:rPr lang="es-ES" sz="1100" dirty="0">
                <a:solidFill>
                  <a:schemeClr val="tx1"/>
                </a:solidFill>
                <a:latin typeface="Montserrat Light" panose="00000400000000000000" pitchFamily="2" charset="0"/>
              </a:rPr>
              <a:t>Fabricación de aleaciones de aluminio</a:t>
            </a:r>
          </a:p>
        </p:txBody>
      </p:sp>
      <p:sp>
        <p:nvSpPr>
          <p:cNvPr id="35" name="Bocadillo: rectángulo 34">
            <a:extLst>
              <a:ext uri="{FF2B5EF4-FFF2-40B4-BE49-F238E27FC236}">
                <a16:creationId xmlns:a16="http://schemas.microsoft.com/office/drawing/2014/main" id="{0A1D5203-EE3E-7917-B112-D2EDE605A4BE}"/>
              </a:ext>
            </a:extLst>
          </p:cNvPr>
          <p:cNvSpPr/>
          <p:nvPr/>
        </p:nvSpPr>
        <p:spPr>
          <a:xfrm>
            <a:off x="7855630" y="5297255"/>
            <a:ext cx="1699740" cy="600164"/>
          </a:xfrm>
          <a:prstGeom prst="wedgeRectCallout">
            <a:avLst>
              <a:gd name="adj1" fmla="val -66891"/>
              <a:gd name="adj2" fmla="val 6963"/>
            </a:avLst>
          </a:prstGeom>
          <a:noFill/>
          <a:ln w="28575">
            <a:solidFill>
              <a:schemeClr val="accent4">
                <a:lumMod val="20000"/>
                <a:lumOff val="80000"/>
              </a:schemeClr>
            </a:solidFill>
          </a:ln>
        </p:spPr>
        <p:txBody>
          <a:bodyPr wrap="square" rtlCol="0">
            <a:spAutoFit/>
          </a:bodyPr>
          <a:lstStyle/>
          <a:p>
            <a:r>
              <a:rPr lang="es-ES" sz="1100" dirty="0">
                <a:solidFill>
                  <a:schemeClr val="tx1"/>
                </a:solidFill>
                <a:latin typeface="Montserrat Light" panose="00000400000000000000" pitchFamily="2" charset="0"/>
              </a:rPr>
              <a:t>Diseño y fabricación de máquinas de corte de metal</a:t>
            </a:r>
          </a:p>
        </p:txBody>
      </p:sp>
      <p:sp>
        <p:nvSpPr>
          <p:cNvPr id="36" name="Marcador de contenido 7">
            <a:extLst>
              <a:ext uri="{FF2B5EF4-FFF2-40B4-BE49-F238E27FC236}">
                <a16:creationId xmlns:a16="http://schemas.microsoft.com/office/drawing/2014/main" id="{04040FFE-E8B0-1827-A157-81B4D1FC726F}"/>
              </a:ext>
            </a:extLst>
          </p:cNvPr>
          <p:cNvSpPr>
            <a:spLocks noGrp="1"/>
          </p:cNvSpPr>
          <p:nvPr>
            <p:ph sz="half" idx="13"/>
          </p:nvPr>
        </p:nvSpPr>
        <p:spPr>
          <a:xfrm>
            <a:off x="698500" y="645997"/>
            <a:ext cx="8578850" cy="414794"/>
          </a:xfrm>
        </p:spPr>
        <p:txBody>
          <a:bodyPr/>
          <a:lstStyle/>
          <a:p>
            <a:r>
              <a:rPr lang="es-ES" dirty="0"/>
              <a:t>Necesidades, servicios, retos y casos de estudio</a:t>
            </a:r>
          </a:p>
        </p:txBody>
      </p:sp>
      <p:sp>
        <p:nvSpPr>
          <p:cNvPr id="37" name="CuadroTexto 36">
            <a:extLst>
              <a:ext uri="{FF2B5EF4-FFF2-40B4-BE49-F238E27FC236}">
                <a16:creationId xmlns:a16="http://schemas.microsoft.com/office/drawing/2014/main" id="{8F8269E8-484A-A619-9F8B-212274FF734B}"/>
              </a:ext>
            </a:extLst>
          </p:cNvPr>
          <p:cNvSpPr txBox="1"/>
          <p:nvPr/>
        </p:nvSpPr>
        <p:spPr>
          <a:xfrm>
            <a:off x="1461677" y="1189703"/>
            <a:ext cx="1661651" cy="307777"/>
          </a:xfrm>
          <a:prstGeom prst="rect">
            <a:avLst/>
          </a:prstGeom>
          <a:noFill/>
        </p:spPr>
        <p:txBody>
          <a:bodyPr wrap="square" rtlCol="0">
            <a:spAutoFit/>
          </a:bodyPr>
          <a:lstStyle/>
          <a:p>
            <a:pPr algn="ctr"/>
            <a:r>
              <a:rPr lang="es-ES" sz="1400" b="1" dirty="0">
                <a:effectLst>
                  <a:outerShdw blurRad="38100" dist="38100" dir="2700000" algn="tl">
                    <a:srgbClr val="000000">
                      <a:alpha val="43137"/>
                    </a:srgbClr>
                  </a:outerShdw>
                </a:effectLst>
                <a:latin typeface="Montserrat Light" panose="00000400000000000000" pitchFamily="2" charset="0"/>
              </a:rPr>
              <a:t>NECESIDADES</a:t>
            </a:r>
          </a:p>
        </p:txBody>
      </p:sp>
      <p:sp>
        <p:nvSpPr>
          <p:cNvPr id="38" name="CuadroTexto 37">
            <a:extLst>
              <a:ext uri="{FF2B5EF4-FFF2-40B4-BE49-F238E27FC236}">
                <a16:creationId xmlns:a16="http://schemas.microsoft.com/office/drawing/2014/main" id="{2A670B60-1E44-E69C-91C1-B4CB925C5CB7}"/>
              </a:ext>
            </a:extLst>
          </p:cNvPr>
          <p:cNvSpPr txBox="1"/>
          <p:nvPr/>
        </p:nvSpPr>
        <p:spPr>
          <a:xfrm>
            <a:off x="4284734" y="1197995"/>
            <a:ext cx="1661651" cy="307777"/>
          </a:xfrm>
          <a:prstGeom prst="rect">
            <a:avLst/>
          </a:prstGeom>
          <a:noFill/>
        </p:spPr>
        <p:txBody>
          <a:bodyPr wrap="square" rtlCol="0">
            <a:spAutoFit/>
          </a:bodyPr>
          <a:lstStyle/>
          <a:p>
            <a:pPr algn="ctr"/>
            <a:r>
              <a:rPr lang="es-ES" sz="1400" b="1" dirty="0">
                <a:effectLst>
                  <a:outerShdw blurRad="38100" dist="38100" dir="2700000" algn="tl">
                    <a:srgbClr val="000000">
                      <a:alpha val="43137"/>
                    </a:srgbClr>
                  </a:outerShdw>
                </a:effectLst>
                <a:latin typeface="Montserrat Light" panose="00000400000000000000" pitchFamily="2" charset="0"/>
              </a:rPr>
              <a:t>SERVICIOS</a:t>
            </a:r>
          </a:p>
        </p:txBody>
      </p:sp>
      <p:sp>
        <p:nvSpPr>
          <p:cNvPr id="39" name="CuadroTexto 38">
            <a:extLst>
              <a:ext uri="{FF2B5EF4-FFF2-40B4-BE49-F238E27FC236}">
                <a16:creationId xmlns:a16="http://schemas.microsoft.com/office/drawing/2014/main" id="{398F3196-F283-20A2-7D72-8690569345DD}"/>
              </a:ext>
            </a:extLst>
          </p:cNvPr>
          <p:cNvSpPr txBox="1"/>
          <p:nvPr/>
        </p:nvSpPr>
        <p:spPr>
          <a:xfrm>
            <a:off x="8622053" y="1147236"/>
            <a:ext cx="1661651" cy="307777"/>
          </a:xfrm>
          <a:prstGeom prst="rect">
            <a:avLst/>
          </a:prstGeom>
          <a:noFill/>
        </p:spPr>
        <p:txBody>
          <a:bodyPr wrap="square" rtlCol="0">
            <a:spAutoFit/>
          </a:bodyPr>
          <a:lstStyle/>
          <a:p>
            <a:pPr algn="ctr"/>
            <a:r>
              <a:rPr lang="es-ES" sz="1400" b="1" dirty="0">
                <a:effectLst>
                  <a:outerShdw blurRad="38100" dist="38100" dir="2700000" algn="tl">
                    <a:srgbClr val="000000">
                      <a:alpha val="43137"/>
                    </a:srgbClr>
                  </a:outerShdw>
                </a:effectLst>
                <a:latin typeface="Montserrat Light" panose="00000400000000000000" pitchFamily="2" charset="0"/>
              </a:rPr>
              <a:t>RETOS</a:t>
            </a:r>
          </a:p>
        </p:txBody>
      </p:sp>
      <p:grpSp>
        <p:nvGrpSpPr>
          <p:cNvPr id="45" name="Grupo 44">
            <a:extLst>
              <a:ext uri="{FF2B5EF4-FFF2-40B4-BE49-F238E27FC236}">
                <a16:creationId xmlns:a16="http://schemas.microsoft.com/office/drawing/2014/main" id="{898F9D8E-D417-8A9A-3F8F-359C6F8D9818}"/>
              </a:ext>
            </a:extLst>
          </p:cNvPr>
          <p:cNvGrpSpPr/>
          <p:nvPr/>
        </p:nvGrpSpPr>
        <p:grpSpPr>
          <a:xfrm>
            <a:off x="7984199" y="1831158"/>
            <a:ext cx="1266624" cy="1149514"/>
            <a:chOff x="7984199" y="1831158"/>
            <a:chExt cx="1266624" cy="1149514"/>
          </a:xfrm>
        </p:grpSpPr>
        <p:sp>
          <p:nvSpPr>
            <p:cNvPr id="46" name="Forma libre: forma 45">
              <a:extLst>
                <a:ext uri="{FF2B5EF4-FFF2-40B4-BE49-F238E27FC236}">
                  <a16:creationId xmlns:a16="http://schemas.microsoft.com/office/drawing/2014/main" id="{E9782627-5ABC-E8C0-6525-011BA1FD34B7}"/>
                </a:ext>
              </a:extLst>
            </p:cNvPr>
            <p:cNvSpPr/>
            <p:nvPr/>
          </p:nvSpPr>
          <p:spPr>
            <a:xfrm>
              <a:off x="8040420" y="2214409"/>
              <a:ext cx="1157936" cy="381592"/>
            </a:xfrm>
            <a:custGeom>
              <a:avLst/>
              <a:gdLst>
                <a:gd name="connsiteX0" fmla="*/ 0 w 1157936"/>
                <a:gd name="connsiteY0" fmla="*/ 0 h 381592"/>
                <a:gd name="connsiteX1" fmla="*/ 1157936 w 1157936"/>
                <a:gd name="connsiteY1" fmla="*/ 0 h 381592"/>
                <a:gd name="connsiteX2" fmla="*/ 1157936 w 1157936"/>
                <a:gd name="connsiteY2" fmla="*/ 381592 h 381592"/>
                <a:gd name="connsiteX3" fmla="*/ 0 w 1157936"/>
                <a:gd name="connsiteY3" fmla="*/ 381592 h 381592"/>
                <a:gd name="connsiteX4" fmla="*/ 0 w 1157936"/>
                <a:gd name="connsiteY4" fmla="*/ 0 h 381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936" h="381592">
                  <a:moveTo>
                    <a:pt x="0" y="0"/>
                  </a:moveTo>
                  <a:lnTo>
                    <a:pt x="1157936" y="0"/>
                  </a:lnTo>
                  <a:lnTo>
                    <a:pt x="1157936" y="381592"/>
                  </a:lnTo>
                  <a:lnTo>
                    <a:pt x="0" y="3815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s-ES" sz="1000" b="1" i="0" kern="1200" baseline="0" dirty="0">
                <a:latin typeface="Montserrat Light" panose="00000400000000000000" pitchFamily="2" charset="0"/>
              </a:endParaRPr>
            </a:p>
            <a:p>
              <a:pPr marL="0" lvl="0" indent="0" algn="ctr" defTabSz="444500">
                <a:lnSpc>
                  <a:spcPct val="90000"/>
                </a:lnSpc>
                <a:spcBef>
                  <a:spcPct val="0"/>
                </a:spcBef>
                <a:spcAft>
                  <a:spcPct val="35000"/>
                </a:spcAft>
                <a:buNone/>
              </a:pPr>
              <a:r>
                <a:rPr lang="es-ES" sz="1000" b="1" i="0" kern="1200" baseline="0" dirty="0">
                  <a:latin typeface="Montserrat Light" panose="00000400000000000000" pitchFamily="2" charset="0"/>
                </a:rPr>
                <a:t>Recopilación y depurado de datos</a:t>
              </a:r>
              <a:endParaRPr lang="es-ES" sz="1000" b="1" kern="1200" dirty="0">
                <a:latin typeface="Montserrat Light" panose="00000400000000000000" pitchFamily="2" charset="0"/>
              </a:endParaRPr>
            </a:p>
          </p:txBody>
        </p:sp>
        <p:sp>
          <p:nvSpPr>
            <p:cNvPr id="47" name="Elipse 46">
              <a:extLst>
                <a:ext uri="{FF2B5EF4-FFF2-40B4-BE49-F238E27FC236}">
                  <a16:creationId xmlns:a16="http://schemas.microsoft.com/office/drawing/2014/main" id="{513CCA01-CEF7-DD61-C7EA-D23D2C1C4268}"/>
                </a:ext>
              </a:extLst>
            </p:cNvPr>
            <p:cNvSpPr/>
            <p:nvPr/>
          </p:nvSpPr>
          <p:spPr>
            <a:xfrm>
              <a:off x="8048675" y="2127748"/>
              <a:ext cx="92108" cy="921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48" name="Elipse 47">
              <a:extLst>
                <a:ext uri="{FF2B5EF4-FFF2-40B4-BE49-F238E27FC236}">
                  <a16:creationId xmlns:a16="http://schemas.microsoft.com/office/drawing/2014/main" id="{883049D2-B52B-8C71-2FE5-27B0C6445361}"/>
                </a:ext>
              </a:extLst>
            </p:cNvPr>
            <p:cNvSpPr/>
            <p:nvPr/>
          </p:nvSpPr>
          <p:spPr>
            <a:xfrm>
              <a:off x="8113151" y="1998796"/>
              <a:ext cx="92108" cy="921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49" name="Elipse 48">
              <a:extLst>
                <a:ext uri="{FF2B5EF4-FFF2-40B4-BE49-F238E27FC236}">
                  <a16:creationId xmlns:a16="http://schemas.microsoft.com/office/drawing/2014/main" id="{59F0F505-AB55-A331-1696-3BBA6AEBA578}"/>
                </a:ext>
              </a:extLst>
            </p:cNvPr>
            <p:cNvSpPr/>
            <p:nvPr/>
          </p:nvSpPr>
          <p:spPr>
            <a:xfrm>
              <a:off x="8267893" y="2024586"/>
              <a:ext cx="144742" cy="14474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50" name="Elipse 49">
              <a:extLst>
                <a:ext uri="{FF2B5EF4-FFF2-40B4-BE49-F238E27FC236}">
                  <a16:creationId xmlns:a16="http://schemas.microsoft.com/office/drawing/2014/main" id="{8B945383-B4EB-0C1B-20DE-6B72E0C86974}"/>
                </a:ext>
              </a:extLst>
            </p:cNvPr>
            <p:cNvSpPr/>
            <p:nvPr/>
          </p:nvSpPr>
          <p:spPr>
            <a:xfrm>
              <a:off x="8396845" y="1882739"/>
              <a:ext cx="92108" cy="921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51" name="Elipse 50">
              <a:extLst>
                <a:ext uri="{FF2B5EF4-FFF2-40B4-BE49-F238E27FC236}">
                  <a16:creationId xmlns:a16="http://schemas.microsoft.com/office/drawing/2014/main" id="{C3FE8172-12AF-44D7-AAA3-735FDA750B66}"/>
                </a:ext>
              </a:extLst>
            </p:cNvPr>
            <p:cNvSpPr/>
            <p:nvPr/>
          </p:nvSpPr>
          <p:spPr>
            <a:xfrm>
              <a:off x="8564483" y="1831158"/>
              <a:ext cx="92108" cy="921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52" name="Elipse 51">
              <a:extLst>
                <a:ext uri="{FF2B5EF4-FFF2-40B4-BE49-F238E27FC236}">
                  <a16:creationId xmlns:a16="http://schemas.microsoft.com/office/drawing/2014/main" id="{45C560D3-9063-37EC-47C0-E9E02B6923F8}"/>
                </a:ext>
              </a:extLst>
            </p:cNvPr>
            <p:cNvSpPr/>
            <p:nvPr/>
          </p:nvSpPr>
          <p:spPr>
            <a:xfrm>
              <a:off x="8770806" y="1921424"/>
              <a:ext cx="92108" cy="921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53" name="Elipse 52">
              <a:extLst>
                <a:ext uri="{FF2B5EF4-FFF2-40B4-BE49-F238E27FC236}">
                  <a16:creationId xmlns:a16="http://schemas.microsoft.com/office/drawing/2014/main" id="{92B568A0-C934-D76D-41F4-83BACCE5211F}"/>
                </a:ext>
              </a:extLst>
            </p:cNvPr>
            <p:cNvSpPr/>
            <p:nvPr/>
          </p:nvSpPr>
          <p:spPr>
            <a:xfrm>
              <a:off x="8899758" y="1985900"/>
              <a:ext cx="144742" cy="14474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54" name="Elipse 53">
              <a:extLst>
                <a:ext uri="{FF2B5EF4-FFF2-40B4-BE49-F238E27FC236}">
                  <a16:creationId xmlns:a16="http://schemas.microsoft.com/office/drawing/2014/main" id="{6550168A-8E8D-6211-EDC7-7C1FC0F9D2B7}"/>
                </a:ext>
              </a:extLst>
            </p:cNvPr>
            <p:cNvSpPr/>
            <p:nvPr/>
          </p:nvSpPr>
          <p:spPr>
            <a:xfrm>
              <a:off x="9080291" y="2127748"/>
              <a:ext cx="92108" cy="921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55" name="Elipse 54">
              <a:extLst>
                <a:ext uri="{FF2B5EF4-FFF2-40B4-BE49-F238E27FC236}">
                  <a16:creationId xmlns:a16="http://schemas.microsoft.com/office/drawing/2014/main" id="{564F5430-2989-047A-CE99-C11B7F473B28}"/>
                </a:ext>
              </a:extLst>
            </p:cNvPr>
            <p:cNvSpPr/>
            <p:nvPr/>
          </p:nvSpPr>
          <p:spPr>
            <a:xfrm>
              <a:off x="9157662" y="2269595"/>
              <a:ext cx="92108" cy="921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56" name="Elipse 55">
              <a:extLst>
                <a:ext uri="{FF2B5EF4-FFF2-40B4-BE49-F238E27FC236}">
                  <a16:creationId xmlns:a16="http://schemas.microsoft.com/office/drawing/2014/main" id="{F029B904-D4AB-9D70-D272-8D0E1BCC6051}"/>
                </a:ext>
              </a:extLst>
            </p:cNvPr>
            <p:cNvSpPr/>
            <p:nvPr/>
          </p:nvSpPr>
          <p:spPr>
            <a:xfrm>
              <a:off x="8487112" y="1998796"/>
              <a:ext cx="236850" cy="23685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57" name="Elipse 56">
              <a:extLst>
                <a:ext uri="{FF2B5EF4-FFF2-40B4-BE49-F238E27FC236}">
                  <a16:creationId xmlns:a16="http://schemas.microsoft.com/office/drawing/2014/main" id="{577702C2-7BA9-2243-DF44-9449B05BE7F4}"/>
                </a:ext>
              </a:extLst>
            </p:cNvPr>
            <p:cNvSpPr/>
            <p:nvPr/>
          </p:nvSpPr>
          <p:spPr>
            <a:xfrm>
              <a:off x="7984199" y="2488813"/>
              <a:ext cx="92108" cy="921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58" name="Elipse 57">
              <a:extLst>
                <a:ext uri="{FF2B5EF4-FFF2-40B4-BE49-F238E27FC236}">
                  <a16:creationId xmlns:a16="http://schemas.microsoft.com/office/drawing/2014/main" id="{1A573B79-9DC3-8725-5722-EE7C9D55EA31}"/>
                </a:ext>
              </a:extLst>
            </p:cNvPr>
            <p:cNvSpPr/>
            <p:nvPr/>
          </p:nvSpPr>
          <p:spPr>
            <a:xfrm>
              <a:off x="8061570" y="2604870"/>
              <a:ext cx="144742" cy="14474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59" name="Elipse 58">
              <a:extLst>
                <a:ext uri="{FF2B5EF4-FFF2-40B4-BE49-F238E27FC236}">
                  <a16:creationId xmlns:a16="http://schemas.microsoft.com/office/drawing/2014/main" id="{200B22D7-DE93-63AE-2432-55CA3FC0B9D5}"/>
                </a:ext>
              </a:extLst>
            </p:cNvPr>
            <p:cNvSpPr/>
            <p:nvPr/>
          </p:nvSpPr>
          <p:spPr>
            <a:xfrm>
              <a:off x="8254998" y="2708032"/>
              <a:ext cx="210533" cy="2105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60" name="Elipse 59">
              <a:extLst>
                <a:ext uri="{FF2B5EF4-FFF2-40B4-BE49-F238E27FC236}">
                  <a16:creationId xmlns:a16="http://schemas.microsoft.com/office/drawing/2014/main" id="{1CFA9F8C-6A38-218E-6F8E-95F8374723C6}"/>
                </a:ext>
              </a:extLst>
            </p:cNvPr>
            <p:cNvSpPr/>
            <p:nvPr/>
          </p:nvSpPr>
          <p:spPr>
            <a:xfrm>
              <a:off x="8525797" y="2875669"/>
              <a:ext cx="92108" cy="921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61" name="Elipse 60">
              <a:extLst>
                <a:ext uri="{FF2B5EF4-FFF2-40B4-BE49-F238E27FC236}">
                  <a16:creationId xmlns:a16="http://schemas.microsoft.com/office/drawing/2014/main" id="{8DFF990B-BB70-1395-6D7A-074A6F6A9550}"/>
                </a:ext>
              </a:extLst>
            </p:cNvPr>
            <p:cNvSpPr/>
            <p:nvPr/>
          </p:nvSpPr>
          <p:spPr>
            <a:xfrm>
              <a:off x="8577378" y="2708032"/>
              <a:ext cx="144742" cy="14474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62" name="Elipse 61">
              <a:extLst>
                <a:ext uri="{FF2B5EF4-FFF2-40B4-BE49-F238E27FC236}">
                  <a16:creationId xmlns:a16="http://schemas.microsoft.com/office/drawing/2014/main" id="{77E23045-A401-7BA0-320E-077789B139B2}"/>
                </a:ext>
              </a:extLst>
            </p:cNvPr>
            <p:cNvSpPr/>
            <p:nvPr/>
          </p:nvSpPr>
          <p:spPr>
            <a:xfrm>
              <a:off x="8706330" y="2888564"/>
              <a:ext cx="92108" cy="921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63" name="Elipse 62">
              <a:extLst>
                <a:ext uri="{FF2B5EF4-FFF2-40B4-BE49-F238E27FC236}">
                  <a16:creationId xmlns:a16="http://schemas.microsoft.com/office/drawing/2014/main" id="{59852CFB-BDDE-E6DE-3453-8F03F6201DD0}"/>
                </a:ext>
              </a:extLst>
            </p:cNvPr>
            <p:cNvSpPr/>
            <p:nvPr/>
          </p:nvSpPr>
          <p:spPr>
            <a:xfrm>
              <a:off x="8822387" y="2682241"/>
              <a:ext cx="210533" cy="2105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64" name="Elipse 63">
              <a:extLst>
                <a:ext uri="{FF2B5EF4-FFF2-40B4-BE49-F238E27FC236}">
                  <a16:creationId xmlns:a16="http://schemas.microsoft.com/office/drawing/2014/main" id="{55C997D9-1ABA-FB23-968E-A778DD9195DB}"/>
                </a:ext>
              </a:extLst>
            </p:cNvPr>
            <p:cNvSpPr/>
            <p:nvPr/>
          </p:nvSpPr>
          <p:spPr>
            <a:xfrm>
              <a:off x="9106081" y="2630660"/>
              <a:ext cx="144742" cy="14474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grpSp>
      <p:graphicFrame>
        <p:nvGraphicFramePr>
          <p:cNvPr id="44" name="Diagrama 43">
            <a:extLst>
              <a:ext uri="{FF2B5EF4-FFF2-40B4-BE49-F238E27FC236}">
                <a16:creationId xmlns:a16="http://schemas.microsoft.com/office/drawing/2014/main" id="{80B7B1DB-BF6F-E3AC-D139-90CA8A655F91}"/>
              </a:ext>
            </a:extLst>
          </p:cNvPr>
          <p:cNvGraphicFramePr/>
          <p:nvPr/>
        </p:nvGraphicFramePr>
        <p:xfrm>
          <a:off x="9883996" y="2137161"/>
          <a:ext cx="1319677" cy="11721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66" name="Grupo 65">
            <a:extLst>
              <a:ext uri="{FF2B5EF4-FFF2-40B4-BE49-F238E27FC236}">
                <a16:creationId xmlns:a16="http://schemas.microsoft.com/office/drawing/2014/main" id="{35447177-4400-A702-99BF-241859FF19FD}"/>
              </a:ext>
            </a:extLst>
          </p:cNvPr>
          <p:cNvGrpSpPr/>
          <p:nvPr/>
        </p:nvGrpSpPr>
        <p:grpSpPr>
          <a:xfrm>
            <a:off x="8411842" y="3284216"/>
            <a:ext cx="1266624" cy="1149514"/>
            <a:chOff x="8411842" y="3284216"/>
            <a:chExt cx="1266624" cy="1149514"/>
          </a:xfrm>
        </p:grpSpPr>
        <p:sp>
          <p:nvSpPr>
            <p:cNvPr id="67" name="Forma libre: forma 66">
              <a:extLst>
                <a:ext uri="{FF2B5EF4-FFF2-40B4-BE49-F238E27FC236}">
                  <a16:creationId xmlns:a16="http://schemas.microsoft.com/office/drawing/2014/main" id="{5A792226-6F10-D358-1A4B-7B8BBB082BF0}"/>
                </a:ext>
              </a:extLst>
            </p:cNvPr>
            <p:cNvSpPr/>
            <p:nvPr/>
          </p:nvSpPr>
          <p:spPr>
            <a:xfrm>
              <a:off x="8476318" y="3727917"/>
              <a:ext cx="1157936" cy="381592"/>
            </a:xfrm>
            <a:custGeom>
              <a:avLst/>
              <a:gdLst>
                <a:gd name="connsiteX0" fmla="*/ 0 w 1157936"/>
                <a:gd name="connsiteY0" fmla="*/ 0 h 381592"/>
                <a:gd name="connsiteX1" fmla="*/ 1157936 w 1157936"/>
                <a:gd name="connsiteY1" fmla="*/ 0 h 381592"/>
                <a:gd name="connsiteX2" fmla="*/ 1157936 w 1157936"/>
                <a:gd name="connsiteY2" fmla="*/ 381592 h 381592"/>
                <a:gd name="connsiteX3" fmla="*/ 0 w 1157936"/>
                <a:gd name="connsiteY3" fmla="*/ 381592 h 381592"/>
                <a:gd name="connsiteX4" fmla="*/ 0 w 1157936"/>
                <a:gd name="connsiteY4" fmla="*/ 0 h 381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936" h="381592">
                  <a:moveTo>
                    <a:pt x="0" y="0"/>
                  </a:moveTo>
                  <a:lnTo>
                    <a:pt x="1157936" y="0"/>
                  </a:lnTo>
                  <a:lnTo>
                    <a:pt x="1157936" y="381592"/>
                  </a:lnTo>
                  <a:lnTo>
                    <a:pt x="0" y="3815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b="1" i="0" kern="1200" baseline="0" dirty="0">
                  <a:latin typeface="Montserrat Light" panose="00000400000000000000" pitchFamily="2" charset="0"/>
                </a:rPr>
                <a:t>Selección de algoritmos y modelos de IA</a:t>
              </a:r>
            </a:p>
          </p:txBody>
        </p:sp>
        <p:sp>
          <p:nvSpPr>
            <p:cNvPr id="68" name="Elipse 67">
              <a:extLst>
                <a:ext uri="{FF2B5EF4-FFF2-40B4-BE49-F238E27FC236}">
                  <a16:creationId xmlns:a16="http://schemas.microsoft.com/office/drawing/2014/main" id="{62CA5D59-93FB-015C-BCB2-9CA83E26FE27}"/>
                </a:ext>
              </a:extLst>
            </p:cNvPr>
            <p:cNvSpPr/>
            <p:nvPr/>
          </p:nvSpPr>
          <p:spPr>
            <a:xfrm>
              <a:off x="8476318" y="3580806"/>
              <a:ext cx="92108" cy="92108"/>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a:p>
          </p:txBody>
        </p:sp>
        <p:sp>
          <p:nvSpPr>
            <p:cNvPr id="69" name="Elipse 68">
              <a:extLst>
                <a:ext uri="{FF2B5EF4-FFF2-40B4-BE49-F238E27FC236}">
                  <a16:creationId xmlns:a16="http://schemas.microsoft.com/office/drawing/2014/main" id="{82995D44-A4FA-0433-EE2E-F19F5D9F0D0E}"/>
                </a:ext>
              </a:extLst>
            </p:cNvPr>
            <p:cNvSpPr/>
            <p:nvPr/>
          </p:nvSpPr>
          <p:spPr>
            <a:xfrm>
              <a:off x="8540794" y="3451854"/>
              <a:ext cx="92108" cy="92108"/>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a:p>
          </p:txBody>
        </p:sp>
        <p:sp>
          <p:nvSpPr>
            <p:cNvPr id="70" name="Elipse 69">
              <a:extLst>
                <a:ext uri="{FF2B5EF4-FFF2-40B4-BE49-F238E27FC236}">
                  <a16:creationId xmlns:a16="http://schemas.microsoft.com/office/drawing/2014/main" id="{3455A602-E8EA-F214-2A2C-264258EF20FB}"/>
                </a:ext>
              </a:extLst>
            </p:cNvPr>
            <p:cNvSpPr/>
            <p:nvPr/>
          </p:nvSpPr>
          <p:spPr>
            <a:xfrm>
              <a:off x="8695536" y="3477644"/>
              <a:ext cx="144742" cy="144742"/>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a:p>
          </p:txBody>
        </p:sp>
        <p:sp>
          <p:nvSpPr>
            <p:cNvPr id="71" name="Elipse 70">
              <a:extLst>
                <a:ext uri="{FF2B5EF4-FFF2-40B4-BE49-F238E27FC236}">
                  <a16:creationId xmlns:a16="http://schemas.microsoft.com/office/drawing/2014/main" id="{8F9C5A44-49E5-854D-BBF4-45C98811ED5F}"/>
                </a:ext>
              </a:extLst>
            </p:cNvPr>
            <p:cNvSpPr/>
            <p:nvPr/>
          </p:nvSpPr>
          <p:spPr>
            <a:xfrm>
              <a:off x="8824488" y="3335797"/>
              <a:ext cx="92108" cy="92108"/>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a:p>
          </p:txBody>
        </p:sp>
        <p:sp>
          <p:nvSpPr>
            <p:cNvPr id="72" name="Elipse 71">
              <a:extLst>
                <a:ext uri="{FF2B5EF4-FFF2-40B4-BE49-F238E27FC236}">
                  <a16:creationId xmlns:a16="http://schemas.microsoft.com/office/drawing/2014/main" id="{408C6A9E-FC54-0594-9477-770ABF8A2267}"/>
                </a:ext>
              </a:extLst>
            </p:cNvPr>
            <p:cNvSpPr/>
            <p:nvPr/>
          </p:nvSpPr>
          <p:spPr>
            <a:xfrm>
              <a:off x="8992126" y="3284216"/>
              <a:ext cx="92108" cy="92108"/>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a:p>
          </p:txBody>
        </p:sp>
        <p:sp>
          <p:nvSpPr>
            <p:cNvPr id="73" name="Elipse 72">
              <a:extLst>
                <a:ext uri="{FF2B5EF4-FFF2-40B4-BE49-F238E27FC236}">
                  <a16:creationId xmlns:a16="http://schemas.microsoft.com/office/drawing/2014/main" id="{C496E5E5-9302-5ADB-7BBF-F5BA05D221D8}"/>
                </a:ext>
              </a:extLst>
            </p:cNvPr>
            <p:cNvSpPr/>
            <p:nvPr/>
          </p:nvSpPr>
          <p:spPr>
            <a:xfrm>
              <a:off x="9198449" y="3374482"/>
              <a:ext cx="92108" cy="92108"/>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a:p>
          </p:txBody>
        </p:sp>
        <p:sp>
          <p:nvSpPr>
            <p:cNvPr id="74" name="Elipse 73">
              <a:extLst>
                <a:ext uri="{FF2B5EF4-FFF2-40B4-BE49-F238E27FC236}">
                  <a16:creationId xmlns:a16="http://schemas.microsoft.com/office/drawing/2014/main" id="{55B21367-440C-2BEB-C13E-9B92A0A5E6DA}"/>
                </a:ext>
              </a:extLst>
            </p:cNvPr>
            <p:cNvSpPr/>
            <p:nvPr/>
          </p:nvSpPr>
          <p:spPr>
            <a:xfrm>
              <a:off x="9327401" y="3438958"/>
              <a:ext cx="144742" cy="144742"/>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a:p>
          </p:txBody>
        </p:sp>
        <p:sp>
          <p:nvSpPr>
            <p:cNvPr id="75" name="Elipse 74">
              <a:extLst>
                <a:ext uri="{FF2B5EF4-FFF2-40B4-BE49-F238E27FC236}">
                  <a16:creationId xmlns:a16="http://schemas.microsoft.com/office/drawing/2014/main" id="{DD02BB40-D865-7D63-B9D0-417D92E0CC2E}"/>
                </a:ext>
              </a:extLst>
            </p:cNvPr>
            <p:cNvSpPr/>
            <p:nvPr/>
          </p:nvSpPr>
          <p:spPr>
            <a:xfrm>
              <a:off x="9507934" y="3580806"/>
              <a:ext cx="92108" cy="92108"/>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a:p>
          </p:txBody>
        </p:sp>
        <p:sp>
          <p:nvSpPr>
            <p:cNvPr id="76" name="Elipse 75">
              <a:extLst>
                <a:ext uri="{FF2B5EF4-FFF2-40B4-BE49-F238E27FC236}">
                  <a16:creationId xmlns:a16="http://schemas.microsoft.com/office/drawing/2014/main" id="{8C3818F2-29BA-8757-8504-934551D7A640}"/>
                </a:ext>
              </a:extLst>
            </p:cNvPr>
            <p:cNvSpPr/>
            <p:nvPr/>
          </p:nvSpPr>
          <p:spPr>
            <a:xfrm>
              <a:off x="9585305" y="3722653"/>
              <a:ext cx="92108" cy="92108"/>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a:p>
          </p:txBody>
        </p:sp>
        <p:sp>
          <p:nvSpPr>
            <p:cNvPr id="77" name="Elipse 76">
              <a:extLst>
                <a:ext uri="{FF2B5EF4-FFF2-40B4-BE49-F238E27FC236}">
                  <a16:creationId xmlns:a16="http://schemas.microsoft.com/office/drawing/2014/main" id="{9C55069C-73DF-128F-0614-6E47599EC1F5}"/>
                </a:ext>
              </a:extLst>
            </p:cNvPr>
            <p:cNvSpPr/>
            <p:nvPr/>
          </p:nvSpPr>
          <p:spPr>
            <a:xfrm>
              <a:off x="8914755" y="3451854"/>
              <a:ext cx="236850" cy="236850"/>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a:p>
          </p:txBody>
        </p:sp>
        <p:sp>
          <p:nvSpPr>
            <p:cNvPr id="78" name="Elipse 77">
              <a:extLst>
                <a:ext uri="{FF2B5EF4-FFF2-40B4-BE49-F238E27FC236}">
                  <a16:creationId xmlns:a16="http://schemas.microsoft.com/office/drawing/2014/main" id="{FCF47E8B-4D20-333F-FAE0-1B328CE26268}"/>
                </a:ext>
              </a:extLst>
            </p:cNvPr>
            <p:cNvSpPr/>
            <p:nvPr/>
          </p:nvSpPr>
          <p:spPr>
            <a:xfrm>
              <a:off x="8411842" y="3941871"/>
              <a:ext cx="92108" cy="92108"/>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a:p>
          </p:txBody>
        </p:sp>
        <p:sp>
          <p:nvSpPr>
            <p:cNvPr id="79" name="Elipse 78">
              <a:extLst>
                <a:ext uri="{FF2B5EF4-FFF2-40B4-BE49-F238E27FC236}">
                  <a16:creationId xmlns:a16="http://schemas.microsoft.com/office/drawing/2014/main" id="{51AF845A-5C9C-35AD-2272-368F8BE0915F}"/>
                </a:ext>
              </a:extLst>
            </p:cNvPr>
            <p:cNvSpPr/>
            <p:nvPr/>
          </p:nvSpPr>
          <p:spPr>
            <a:xfrm>
              <a:off x="8489213" y="4057928"/>
              <a:ext cx="144742" cy="144742"/>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a:p>
          </p:txBody>
        </p:sp>
        <p:sp>
          <p:nvSpPr>
            <p:cNvPr id="80" name="Elipse 79">
              <a:extLst>
                <a:ext uri="{FF2B5EF4-FFF2-40B4-BE49-F238E27FC236}">
                  <a16:creationId xmlns:a16="http://schemas.microsoft.com/office/drawing/2014/main" id="{1B57EED5-451A-AC01-FD74-801FCE1F88AD}"/>
                </a:ext>
              </a:extLst>
            </p:cNvPr>
            <p:cNvSpPr/>
            <p:nvPr/>
          </p:nvSpPr>
          <p:spPr>
            <a:xfrm>
              <a:off x="8682641" y="4161090"/>
              <a:ext cx="210533" cy="210533"/>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a:p>
          </p:txBody>
        </p:sp>
        <p:sp>
          <p:nvSpPr>
            <p:cNvPr id="81" name="Elipse 80">
              <a:extLst>
                <a:ext uri="{FF2B5EF4-FFF2-40B4-BE49-F238E27FC236}">
                  <a16:creationId xmlns:a16="http://schemas.microsoft.com/office/drawing/2014/main" id="{F6AEDABE-1313-69C9-8CE0-E85E6BC4F999}"/>
                </a:ext>
              </a:extLst>
            </p:cNvPr>
            <p:cNvSpPr/>
            <p:nvPr/>
          </p:nvSpPr>
          <p:spPr>
            <a:xfrm>
              <a:off x="8953440" y="4328727"/>
              <a:ext cx="92108" cy="92108"/>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a:p>
          </p:txBody>
        </p:sp>
        <p:sp>
          <p:nvSpPr>
            <p:cNvPr id="82" name="Elipse 81">
              <a:extLst>
                <a:ext uri="{FF2B5EF4-FFF2-40B4-BE49-F238E27FC236}">
                  <a16:creationId xmlns:a16="http://schemas.microsoft.com/office/drawing/2014/main" id="{3207E2C1-713E-5A1D-C309-248A526262B9}"/>
                </a:ext>
              </a:extLst>
            </p:cNvPr>
            <p:cNvSpPr/>
            <p:nvPr/>
          </p:nvSpPr>
          <p:spPr>
            <a:xfrm>
              <a:off x="9005021" y="4161090"/>
              <a:ext cx="144742" cy="144742"/>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a:p>
          </p:txBody>
        </p:sp>
        <p:sp>
          <p:nvSpPr>
            <p:cNvPr id="83" name="Elipse 82">
              <a:extLst>
                <a:ext uri="{FF2B5EF4-FFF2-40B4-BE49-F238E27FC236}">
                  <a16:creationId xmlns:a16="http://schemas.microsoft.com/office/drawing/2014/main" id="{887A3717-EA48-597C-CA7F-DC052E87BDC5}"/>
                </a:ext>
              </a:extLst>
            </p:cNvPr>
            <p:cNvSpPr/>
            <p:nvPr/>
          </p:nvSpPr>
          <p:spPr>
            <a:xfrm>
              <a:off x="9133973" y="4341622"/>
              <a:ext cx="92108" cy="92108"/>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a:p>
          </p:txBody>
        </p:sp>
        <p:sp>
          <p:nvSpPr>
            <p:cNvPr id="84" name="Elipse 83">
              <a:extLst>
                <a:ext uri="{FF2B5EF4-FFF2-40B4-BE49-F238E27FC236}">
                  <a16:creationId xmlns:a16="http://schemas.microsoft.com/office/drawing/2014/main" id="{8E9F6591-024A-E94F-55FC-9E872F5B94C5}"/>
                </a:ext>
              </a:extLst>
            </p:cNvPr>
            <p:cNvSpPr/>
            <p:nvPr/>
          </p:nvSpPr>
          <p:spPr>
            <a:xfrm>
              <a:off x="9250030" y="4135299"/>
              <a:ext cx="210533" cy="210533"/>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a:p>
          </p:txBody>
        </p:sp>
        <p:sp>
          <p:nvSpPr>
            <p:cNvPr id="85" name="Elipse 84">
              <a:extLst>
                <a:ext uri="{FF2B5EF4-FFF2-40B4-BE49-F238E27FC236}">
                  <a16:creationId xmlns:a16="http://schemas.microsoft.com/office/drawing/2014/main" id="{D5195261-6EF6-9E0F-9EDF-87FABE922E82}"/>
                </a:ext>
              </a:extLst>
            </p:cNvPr>
            <p:cNvSpPr/>
            <p:nvPr/>
          </p:nvSpPr>
          <p:spPr>
            <a:xfrm>
              <a:off x="9533724" y="4083718"/>
              <a:ext cx="144742" cy="144742"/>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a:p>
          </p:txBody>
        </p:sp>
      </p:grpSp>
      <p:graphicFrame>
        <p:nvGraphicFramePr>
          <p:cNvPr id="86" name="Diagrama 85">
            <a:extLst>
              <a:ext uri="{FF2B5EF4-FFF2-40B4-BE49-F238E27FC236}">
                <a16:creationId xmlns:a16="http://schemas.microsoft.com/office/drawing/2014/main" id="{B9FF04D9-9EC3-193D-050B-2AA92114C1E6}"/>
              </a:ext>
            </a:extLst>
          </p:cNvPr>
          <p:cNvGraphicFramePr/>
          <p:nvPr/>
        </p:nvGraphicFramePr>
        <p:xfrm>
          <a:off x="10074051" y="3642386"/>
          <a:ext cx="1319677" cy="117214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87" name="CuadroTexto 86">
            <a:extLst>
              <a:ext uri="{FF2B5EF4-FFF2-40B4-BE49-F238E27FC236}">
                <a16:creationId xmlns:a16="http://schemas.microsoft.com/office/drawing/2014/main" id="{A515E7BB-7395-6EC0-B2E0-2FCB10F49346}"/>
              </a:ext>
            </a:extLst>
          </p:cNvPr>
          <p:cNvSpPr txBox="1"/>
          <p:nvPr/>
        </p:nvSpPr>
        <p:spPr>
          <a:xfrm>
            <a:off x="71674" y="5375890"/>
            <a:ext cx="1661651" cy="523220"/>
          </a:xfrm>
          <a:prstGeom prst="rect">
            <a:avLst/>
          </a:prstGeom>
          <a:noFill/>
        </p:spPr>
        <p:txBody>
          <a:bodyPr wrap="square" rtlCol="0">
            <a:spAutoFit/>
          </a:bodyPr>
          <a:lstStyle/>
          <a:p>
            <a:pPr algn="ctr"/>
            <a:r>
              <a:rPr lang="es-ES" sz="1400" b="1" dirty="0">
                <a:effectLst>
                  <a:outerShdw blurRad="38100" dist="38100" dir="2700000" algn="tl">
                    <a:srgbClr val="000000">
                      <a:alpha val="43137"/>
                    </a:srgbClr>
                  </a:outerShdw>
                </a:effectLst>
                <a:latin typeface="Montserrat Light" panose="00000400000000000000" pitchFamily="2" charset="0"/>
              </a:rPr>
              <a:t>CASOS DE ESTUDIO</a:t>
            </a:r>
          </a:p>
        </p:txBody>
      </p:sp>
    </p:spTree>
    <p:extLst>
      <p:ext uri="{BB962C8B-B14F-4D97-AF65-F5344CB8AC3E}">
        <p14:creationId xmlns:p14="http://schemas.microsoft.com/office/powerpoint/2010/main" val="108328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E996D1BE-98D5-FFB9-6186-78854EB884AB}"/>
              </a:ext>
            </a:extLst>
          </p:cNvPr>
          <p:cNvSpPr>
            <a:spLocks noGrp="1"/>
          </p:cNvSpPr>
          <p:nvPr>
            <p:ph sz="half" idx="13"/>
          </p:nvPr>
        </p:nvSpPr>
        <p:spPr/>
        <p:txBody>
          <a:bodyPr/>
          <a:lstStyle/>
          <a:p>
            <a:r>
              <a:rPr lang="es-ES" dirty="0"/>
              <a:t>Solución desarrollada</a:t>
            </a:r>
          </a:p>
        </p:txBody>
      </p:sp>
      <p:sp>
        <p:nvSpPr>
          <p:cNvPr id="10" name="Marcador de contenido 9">
            <a:extLst>
              <a:ext uri="{FF2B5EF4-FFF2-40B4-BE49-F238E27FC236}">
                <a16:creationId xmlns:a16="http://schemas.microsoft.com/office/drawing/2014/main" id="{6BBA7E1C-A094-E2BB-1D4A-92712D09198A}"/>
              </a:ext>
            </a:extLst>
          </p:cNvPr>
          <p:cNvSpPr>
            <a:spLocks noGrp="1"/>
          </p:cNvSpPr>
          <p:nvPr>
            <p:ph sz="half" idx="12"/>
          </p:nvPr>
        </p:nvSpPr>
        <p:spPr>
          <a:xfrm>
            <a:off x="698499" y="1249680"/>
            <a:ext cx="4237295" cy="4982198"/>
          </a:xfrm>
        </p:spPr>
        <p:txBody>
          <a:bodyPr/>
          <a:lstStyle/>
          <a:p>
            <a:pPr marL="285750" indent="-285750">
              <a:buClr>
                <a:schemeClr val="accent5"/>
              </a:buClr>
              <a:buFont typeface="Wingdings" panose="05000000000000000000" pitchFamily="2" charset="2"/>
              <a:buChar char="ü"/>
            </a:pPr>
            <a:r>
              <a:rPr lang="es-ES" dirty="0"/>
              <a:t>Cálculo de indicadores de desempeño energético y medioambiental precisos a nivel de instalación, proceso, fabrica más rápida y sencilla.</a:t>
            </a:r>
          </a:p>
          <a:p>
            <a:pPr marL="285750" indent="-285750">
              <a:buClr>
                <a:schemeClr val="accent5"/>
              </a:buClr>
              <a:buFont typeface="Wingdings" panose="05000000000000000000" pitchFamily="2" charset="2"/>
              <a:buChar char="ü"/>
            </a:pPr>
            <a:r>
              <a:rPr lang="es-ES" dirty="0"/>
              <a:t>Detección automática de variaciones significativas y análisis visual de sus causas, lo que permitirá un funcionamiento de las instalaciones con el máximo rendimiento y los menores costes.</a:t>
            </a:r>
          </a:p>
          <a:p>
            <a:pPr marL="285750" indent="-285750">
              <a:buClr>
                <a:schemeClr val="accent5"/>
              </a:buClr>
              <a:buFont typeface="Wingdings" panose="05000000000000000000" pitchFamily="2" charset="2"/>
              <a:buChar char="ü"/>
            </a:pPr>
            <a:r>
              <a:rPr lang="es-ES" dirty="0"/>
              <a:t>Cálculo de predicciones de consumo energético que posibiliten la obtención de ahorros en el coste de los suministros.</a:t>
            </a:r>
          </a:p>
          <a:p>
            <a:pPr marL="285750" indent="-285750">
              <a:buClr>
                <a:schemeClr val="accent5"/>
              </a:buClr>
              <a:buFont typeface="Wingdings" panose="05000000000000000000" pitchFamily="2" charset="2"/>
              <a:buChar char="ü"/>
            </a:pPr>
            <a:r>
              <a:rPr lang="es-ES" dirty="0"/>
              <a:t>Posibilidad de predecir indicadores medioambientales que puedan resultar significativos para tomar medidas que contribuyan a reducir el impacto del cambio climático.</a:t>
            </a:r>
          </a:p>
          <a:p>
            <a:pPr marL="285750" indent="-285750">
              <a:buClr>
                <a:schemeClr val="accent5"/>
              </a:buClr>
              <a:buFont typeface="Wingdings" panose="05000000000000000000" pitchFamily="2" charset="2"/>
              <a:buChar char="ü"/>
            </a:pPr>
            <a:r>
              <a:rPr lang="es-ES" dirty="0"/>
              <a:t>Planificación presupuestaria de los costes energéticos futuros de forma más rápida y fiable.</a:t>
            </a:r>
          </a:p>
          <a:p>
            <a:endParaRPr lang="es-ES" dirty="0"/>
          </a:p>
        </p:txBody>
      </p:sp>
      <p:pic>
        <p:nvPicPr>
          <p:cNvPr id="2" name="Imagen 1">
            <a:extLst>
              <a:ext uri="{FF2B5EF4-FFF2-40B4-BE49-F238E27FC236}">
                <a16:creationId xmlns:a16="http://schemas.microsoft.com/office/drawing/2014/main" id="{55CFE9E2-230A-FD46-B72D-D16323110D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46364" y="1984700"/>
            <a:ext cx="6464665" cy="3542445"/>
          </a:xfrm>
          <a:prstGeom prst="rect">
            <a:avLst/>
          </a:prstGeom>
        </p:spPr>
      </p:pic>
    </p:spTree>
    <p:extLst>
      <p:ext uri="{BB962C8B-B14F-4D97-AF65-F5344CB8AC3E}">
        <p14:creationId xmlns:p14="http://schemas.microsoft.com/office/powerpoint/2010/main" val="790286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E996D1BE-98D5-FFB9-6186-78854EB884AB}"/>
              </a:ext>
            </a:extLst>
          </p:cNvPr>
          <p:cNvSpPr>
            <a:spLocks noGrp="1"/>
          </p:cNvSpPr>
          <p:nvPr>
            <p:ph sz="half" idx="13"/>
          </p:nvPr>
        </p:nvSpPr>
        <p:spPr/>
        <p:txBody>
          <a:bodyPr/>
          <a:lstStyle/>
          <a:p>
            <a:r>
              <a:rPr lang="es-ES" dirty="0"/>
              <a:t>Solución desarrollada</a:t>
            </a:r>
          </a:p>
        </p:txBody>
      </p:sp>
      <p:pic>
        <p:nvPicPr>
          <p:cNvPr id="6" name="Imagen 5">
            <a:extLst>
              <a:ext uri="{FF2B5EF4-FFF2-40B4-BE49-F238E27FC236}">
                <a16:creationId xmlns:a16="http://schemas.microsoft.com/office/drawing/2014/main" id="{2F56B5C2-71EB-3532-8F9F-0EE6725F1541}"/>
              </a:ext>
            </a:extLst>
          </p:cNvPr>
          <p:cNvPicPr>
            <a:picLocks noChangeAspect="1"/>
          </p:cNvPicPr>
          <p:nvPr/>
        </p:nvPicPr>
        <p:blipFill>
          <a:blip r:embed="rId2"/>
          <a:stretch>
            <a:fillRect/>
          </a:stretch>
        </p:blipFill>
        <p:spPr>
          <a:xfrm>
            <a:off x="2120653" y="1496306"/>
            <a:ext cx="7294653" cy="4104107"/>
          </a:xfrm>
          <a:prstGeom prst="rect">
            <a:avLst/>
          </a:prstGeom>
        </p:spPr>
      </p:pic>
    </p:spTree>
    <p:extLst>
      <p:ext uri="{BB962C8B-B14F-4D97-AF65-F5344CB8AC3E}">
        <p14:creationId xmlns:p14="http://schemas.microsoft.com/office/powerpoint/2010/main" val="1499649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F7A160E-CEDD-9215-7CC3-14B718114674}"/>
              </a:ext>
            </a:extLst>
          </p:cNvPr>
          <p:cNvSpPr>
            <a:spLocks noGrp="1"/>
          </p:cNvSpPr>
          <p:nvPr>
            <p:ph sz="half" idx="2"/>
          </p:nvPr>
        </p:nvSpPr>
        <p:spPr/>
        <p:txBody>
          <a:bodyPr/>
          <a:lstStyle/>
          <a:p>
            <a:r>
              <a:rPr lang="es-ES" dirty="0"/>
              <a:t>Muchas Gracias</a:t>
            </a:r>
          </a:p>
        </p:txBody>
      </p:sp>
      <p:grpSp>
        <p:nvGrpSpPr>
          <p:cNvPr id="2" name="Grupo 1">
            <a:extLst>
              <a:ext uri="{FF2B5EF4-FFF2-40B4-BE49-F238E27FC236}">
                <a16:creationId xmlns:a16="http://schemas.microsoft.com/office/drawing/2014/main" id="{630CE8F2-A80A-2F97-3E99-7A79BBC95EFC}"/>
              </a:ext>
            </a:extLst>
          </p:cNvPr>
          <p:cNvGrpSpPr/>
          <p:nvPr/>
        </p:nvGrpSpPr>
        <p:grpSpPr>
          <a:xfrm>
            <a:off x="5084917" y="207508"/>
            <a:ext cx="6004486" cy="469359"/>
            <a:chOff x="3991265" y="5226142"/>
            <a:chExt cx="4755974" cy="371765"/>
          </a:xfrm>
        </p:grpSpPr>
        <p:pic>
          <p:nvPicPr>
            <p:cNvPr id="4" name="Imagen 3" descr="Texto, Icono&#10;&#10;Descripción generada automáticamente con confianza media">
              <a:extLst>
                <a:ext uri="{FF2B5EF4-FFF2-40B4-BE49-F238E27FC236}">
                  <a16:creationId xmlns:a16="http://schemas.microsoft.com/office/drawing/2014/main" id="{9997181B-25C6-B06F-38B2-AEF8FFF71FB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02705" y="5226142"/>
              <a:ext cx="929411" cy="371765"/>
            </a:xfrm>
            <a:prstGeom prst="rect">
              <a:avLst/>
            </a:prstGeom>
          </p:spPr>
        </p:pic>
        <p:pic>
          <p:nvPicPr>
            <p:cNvPr id="5" name="Imagen 4" descr="Interfaz de usuario gráfica, Texto&#10;&#10;Descripción generada automáticamente">
              <a:extLst>
                <a:ext uri="{FF2B5EF4-FFF2-40B4-BE49-F238E27FC236}">
                  <a16:creationId xmlns:a16="http://schemas.microsoft.com/office/drawing/2014/main" id="{9CACB007-A8BA-BA48-FB7B-6EE86E20685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712226" y="5274178"/>
              <a:ext cx="1035013" cy="301604"/>
            </a:xfrm>
            <a:prstGeom prst="rect">
              <a:avLst/>
            </a:prstGeom>
          </p:spPr>
        </p:pic>
        <p:pic>
          <p:nvPicPr>
            <p:cNvPr id="6" name="Imagen 5" descr="Imagen que contiene Texto&#10;&#10;Descripción generada automáticamente">
              <a:extLst>
                <a:ext uri="{FF2B5EF4-FFF2-40B4-BE49-F238E27FC236}">
                  <a16:creationId xmlns:a16="http://schemas.microsoft.com/office/drawing/2014/main" id="{08E1448F-E56B-A404-10B9-21DF9DD6D96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91265" y="5235753"/>
              <a:ext cx="1318982" cy="340029"/>
            </a:xfrm>
            <a:prstGeom prst="rect">
              <a:avLst/>
            </a:prstGeom>
          </p:spPr>
        </p:pic>
        <p:pic>
          <p:nvPicPr>
            <p:cNvPr id="7" name="Imagen 6" descr="Texto&#10;&#10;Descripción generada automáticamente">
              <a:extLst>
                <a:ext uri="{FF2B5EF4-FFF2-40B4-BE49-F238E27FC236}">
                  <a16:creationId xmlns:a16="http://schemas.microsoft.com/office/drawing/2014/main" id="{A50E8F3F-0063-2E8D-8C2D-A6C923DFF92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365561" y="5235754"/>
              <a:ext cx="1292873" cy="301605"/>
            </a:xfrm>
            <a:prstGeom prst="rect">
              <a:avLst/>
            </a:prstGeom>
          </p:spPr>
        </p:pic>
      </p:grpSp>
    </p:spTree>
    <p:extLst>
      <p:ext uri="{BB962C8B-B14F-4D97-AF65-F5344CB8AC3E}">
        <p14:creationId xmlns:p14="http://schemas.microsoft.com/office/powerpoint/2010/main" val="24850048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646</Words>
  <Application>Microsoft Office PowerPoint</Application>
  <PresentationFormat>Panorámica</PresentationFormat>
  <Paragraphs>57</Paragraphs>
  <Slides>6</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6</vt:i4>
      </vt:variant>
    </vt:vector>
  </HeadingPairs>
  <TitlesOfParts>
    <vt:vector size="16" baseType="lpstr">
      <vt:lpstr>Arial</vt:lpstr>
      <vt:lpstr>Calibri</vt:lpstr>
      <vt:lpstr>Calibri Light</vt:lpstr>
      <vt:lpstr>Montserrat</vt:lpstr>
      <vt:lpstr>Montserrat Light</vt:lpstr>
      <vt:lpstr>Montserrat Medium</vt:lpstr>
      <vt:lpstr>Montserrat SemiBold</vt:lpstr>
      <vt:lpstr>Segoe UI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Del Moral</dc:creator>
  <cp:lastModifiedBy>Yolanda Nuñez</cp:lastModifiedBy>
  <cp:revision>4</cp:revision>
  <dcterms:created xsi:type="dcterms:W3CDTF">2024-04-01T11:24:39Z</dcterms:created>
  <dcterms:modified xsi:type="dcterms:W3CDTF">2024-04-08T15:54:03Z</dcterms:modified>
</cp:coreProperties>
</file>